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1" r:id="rId5"/>
    <p:sldMasterId id="2147483675" r:id="rId6"/>
    <p:sldMasterId id="2147483743" r:id="rId7"/>
    <p:sldMasterId id="2147483771" r:id="rId8"/>
  </p:sldMasterIdLst>
  <p:notesMasterIdLst>
    <p:notesMasterId r:id="rId26"/>
  </p:notesMasterIdLst>
  <p:sldIdLst>
    <p:sldId id="258" r:id="rId9"/>
    <p:sldId id="261" r:id="rId10"/>
    <p:sldId id="274" r:id="rId11"/>
    <p:sldId id="361" r:id="rId12"/>
    <p:sldId id="362" r:id="rId13"/>
    <p:sldId id="363" r:id="rId14"/>
    <p:sldId id="344" r:id="rId15"/>
    <p:sldId id="329" r:id="rId16"/>
    <p:sldId id="335" r:id="rId17"/>
    <p:sldId id="349" r:id="rId18"/>
    <p:sldId id="336" r:id="rId19"/>
    <p:sldId id="331" r:id="rId20"/>
    <p:sldId id="339" r:id="rId21"/>
    <p:sldId id="327" r:id="rId22"/>
    <p:sldId id="364" r:id="rId23"/>
    <p:sldId id="351" r:id="rId24"/>
    <p:sldId id="2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676"/>
    <a:srgbClr val="595959"/>
    <a:srgbClr val="7B7B7B"/>
    <a:srgbClr val="ADADAD"/>
    <a:srgbClr val="E4E4E4"/>
    <a:srgbClr val="F5F5F5"/>
    <a:srgbClr val="E6F8DF"/>
    <a:srgbClr val="D2F1FD"/>
    <a:srgbClr val="FFF8CC"/>
    <a:srgbClr val="FFE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82718" autoAdjust="0"/>
  </p:normalViewPr>
  <p:slideViewPr>
    <p:cSldViewPr snapToGrid="0" showGuides="1">
      <p:cViewPr varScale="1">
        <p:scale>
          <a:sx n="90" d="100"/>
          <a:sy n="90" d="100"/>
        </p:scale>
        <p:origin x="127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5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216"/>
    </p:cViewPr>
  </p:sorterViewPr>
  <p:notesViewPr>
    <p:cSldViewPr snapToGrid="0">
      <p:cViewPr varScale="1">
        <p:scale>
          <a:sx n="87" d="100"/>
          <a:sy n="87" d="100"/>
        </p:scale>
        <p:origin x="384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Clatfelter" userId="1e04be17-6ed3-42dc-b685-1bc7460a4baa" providerId="ADAL" clId="{7B574B96-E8FE-46BB-9753-DC68AA452E37}"/>
    <pc:docChg chg="delSld modSld sldOrd">
      <pc:chgData name="Jennifer Clatfelter" userId="1e04be17-6ed3-42dc-b685-1bc7460a4baa" providerId="ADAL" clId="{7B574B96-E8FE-46BB-9753-DC68AA452E37}" dt="2022-10-24T13:54:15.866" v="10" actId="47"/>
      <pc:docMkLst>
        <pc:docMk/>
      </pc:docMkLst>
      <pc:sldChg chg="del">
        <pc:chgData name="Jennifer Clatfelter" userId="1e04be17-6ed3-42dc-b685-1bc7460a4baa" providerId="ADAL" clId="{7B574B96-E8FE-46BB-9753-DC68AA452E37}" dt="2022-10-24T13:53:53.183" v="7" actId="47"/>
        <pc:sldMkLst>
          <pc:docMk/>
          <pc:sldMk cId="2254932657" sldId="330"/>
        </pc:sldMkLst>
      </pc:sldChg>
      <pc:sldChg chg="del">
        <pc:chgData name="Jennifer Clatfelter" userId="1e04be17-6ed3-42dc-b685-1bc7460a4baa" providerId="ADAL" clId="{7B574B96-E8FE-46BB-9753-DC68AA452E37}" dt="2022-10-24T13:54:15.866" v="10" actId="47"/>
        <pc:sldMkLst>
          <pc:docMk/>
          <pc:sldMk cId="1245932500" sldId="334"/>
        </pc:sldMkLst>
      </pc:sldChg>
      <pc:sldChg chg="ord">
        <pc:chgData name="Jennifer Clatfelter" userId="1e04be17-6ed3-42dc-b685-1bc7460a4baa" providerId="ADAL" clId="{7B574B96-E8FE-46BB-9753-DC68AA452E37}" dt="2022-10-24T13:53:58.931" v="9"/>
        <pc:sldMkLst>
          <pc:docMk/>
          <pc:sldMk cId="2398712288" sldId="339"/>
        </pc:sldMkLst>
      </pc:sldChg>
      <pc:sldChg chg="del">
        <pc:chgData name="Jennifer Clatfelter" userId="1e04be17-6ed3-42dc-b685-1bc7460a4baa" providerId="ADAL" clId="{7B574B96-E8FE-46BB-9753-DC68AA452E37}" dt="2022-10-24T13:52:50.738" v="1" actId="47"/>
        <pc:sldMkLst>
          <pc:docMk/>
          <pc:sldMk cId="3951796373" sldId="345"/>
        </pc:sldMkLst>
      </pc:sldChg>
      <pc:sldChg chg="del">
        <pc:chgData name="Jennifer Clatfelter" userId="1e04be17-6ed3-42dc-b685-1bc7460a4baa" providerId="ADAL" clId="{7B574B96-E8FE-46BB-9753-DC68AA452E37}" dt="2022-10-24T13:52:48.613" v="0" actId="47"/>
        <pc:sldMkLst>
          <pc:docMk/>
          <pc:sldMk cId="2238798139" sldId="346"/>
        </pc:sldMkLst>
      </pc:sldChg>
      <pc:sldChg chg="del">
        <pc:chgData name="Jennifer Clatfelter" userId="1e04be17-6ed3-42dc-b685-1bc7460a4baa" providerId="ADAL" clId="{7B574B96-E8FE-46BB-9753-DC68AA452E37}" dt="2022-10-24T13:53:03.218" v="2" actId="47"/>
        <pc:sldMkLst>
          <pc:docMk/>
          <pc:sldMk cId="4252926866" sldId="348"/>
        </pc:sldMkLst>
      </pc:sldChg>
      <pc:sldChg chg="del">
        <pc:chgData name="Jennifer Clatfelter" userId="1e04be17-6ed3-42dc-b685-1bc7460a4baa" providerId="ADAL" clId="{7B574B96-E8FE-46BB-9753-DC68AA452E37}" dt="2022-10-24T13:53:39.001" v="4" actId="47"/>
        <pc:sldMkLst>
          <pc:docMk/>
          <pc:sldMk cId="442290997" sldId="355"/>
        </pc:sldMkLst>
      </pc:sldChg>
      <pc:sldChg chg="del">
        <pc:chgData name="Jennifer Clatfelter" userId="1e04be17-6ed3-42dc-b685-1bc7460a4baa" providerId="ADAL" clId="{7B574B96-E8FE-46BB-9753-DC68AA452E37}" dt="2022-10-24T13:53:51.662" v="6" actId="47"/>
        <pc:sldMkLst>
          <pc:docMk/>
          <pc:sldMk cId="606687062" sldId="357"/>
        </pc:sldMkLst>
      </pc:sldChg>
      <pc:sldChg chg="del">
        <pc:chgData name="Jennifer Clatfelter" userId="1e04be17-6ed3-42dc-b685-1bc7460a4baa" providerId="ADAL" clId="{7B574B96-E8FE-46BB-9753-DC68AA452E37}" dt="2022-10-24T13:53:43.352" v="5" actId="47"/>
        <pc:sldMkLst>
          <pc:docMk/>
          <pc:sldMk cId="3595884457" sldId="358"/>
        </pc:sldMkLst>
      </pc:sldChg>
      <pc:sldChg chg="del">
        <pc:chgData name="Jennifer Clatfelter" userId="1e04be17-6ed3-42dc-b685-1bc7460a4baa" providerId="ADAL" clId="{7B574B96-E8FE-46BB-9753-DC68AA452E37}" dt="2022-10-24T13:53:34.145" v="3" actId="47"/>
        <pc:sldMkLst>
          <pc:docMk/>
          <pc:sldMk cId="1107325424" sldId="360"/>
        </pc:sldMkLst>
      </pc:sldChg>
      <pc:sldMasterChg chg="delSldLayout">
        <pc:chgData name="Jennifer Clatfelter" userId="1e04be17-6ed3-42dc-b685-1bc7460a4baa" providerId="ADAL" clId="{7B574B96-E8FE-46BB-9753-DC68AA452E37}" dt="2022-10-24T13:53:43.352" v="5" actId="47"/>
        <pc:sldMasterMkLst>
          <pc:docMk/>
          <pc:sldMasterMk cId="2935594748" sldId="2147483743"/>
        </pc:sldMasterMkLst>
        <pc:sldLayoutChg chg="del">
          <pc:chgData name="Jennifer Clatfelter" userId="1e04be17-6ed3-42dc-b685-1bc7460a4baa" providerId="ADAL" clId="{7B574B96-E8FE-46BB-9753-DC68AA452E37}" dt="2022-10-24T13:53:43.352" v="5" actId="47"/>
          <pc:sldLayoutMkLst>
            <pc:docMk/>
            <pc:sldMasterMk cId="2935594748" sldId="2147483743"/>
            <pc:sldLayoutMk cId="3755410122" sldId="21474837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4E052-F413-4B46-B9E5-B4386240F59E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F3180-AAEF-427D-8CCB-D8645D0BC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5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Thank you for taking</a:t>
            </a:r>
            <a:r>
              <a:rPr lang="en-CA" baseline="0" dirty="0"/>
              <a:t> some time today to learn about your Employee and Family Assistance Program, provided by LifeWorks.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My intro…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24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Get the employee to a professional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Get help WHEN they need it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Destigmatize</a:t>
            </a:r>
          </a:p>
          <a:p>
            <a:pPr algn="l"/>
            <a:endParaRPr lang="en-US" sz="1800" b="0" i="0" u="none" strike="noStrike" baseline="0" dirty="0">
              <a:solidFill>
                <a:srgbClr val="141414"/>
              </a:solidFill>
              <a:latin typeface="SupremeLL-BoldFlat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A healthy workplace provides employees with structure,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a sense of self‑worth, motivation, and the means to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achieve satisfaction from the work that they do.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As a manager, one of the greatest contributions that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you can make to the success of your team is to promote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BoldFlat"/>
              </a:rPr>
              <a:t>a positive employee-manager working relationship.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38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Managers are key to promoting and maintaining a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healthy workplace culture. Even a single comment, action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or intervention by a manager can have a positive impact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on the well-being of an entire team. And it’s a proven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fact that a positive environment leads to higher employee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engagement, resilience and retention. It can even lead to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improved employee performance, decreased stress levels,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and better mental and physical health.</a:t>
            </a:r>
          </a:p>
          <a:p>
            <a:pPr algn="l"/>
            <a:endParaRPr lang="en-US" sz="1800" b="0" i="0" u="none" strike="noStrike" baseline="0" dirty="0">
              <a:solidFill>
                <a:srgbClr val="141414"/>
              </a:solidFill>
              <a:latin typeface="SupremeLL-Regular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At your fingertips is your EAP. In addition to the program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providing support to your employees for work, health,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and life concerns, it is also designed to offer managers,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supervisors, and people leaders advice, consultation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resources they need to promote and maintain a healthy</a:t>
            </a:r>
          </a:p>
          <a:p>
            <a:pPr algn="l"/>
            <a:r>
              <a:rPr lang="en-US" sz="1800" b="0" i="0" u="none" strike="noStrike" baseline="0" dirty="0">
                <a:solidFill>
                  <a:srgbClr val="141414"/>
                </a:solidFill>
                <a:latin typeface="SupremeLL-Regular"/>
              </a:rPr>
              <a:t>working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95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verta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Management consultations can support managers, supervisors, and HR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professionals with addressing a variety of employee concerns.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verta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If you’re facing a difficult employee issue and need objective support to help you develop a plan,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contact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verta Semibold"/>
              </a:rPr>
              <a:t>LifeWorks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to request a confidential, dedicated appointment with a management consultant.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verta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Management consultations are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verta Semibold"/>
              </a:rPr>
              <a:t>telephonic sessions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that work in conjunction with your organization’s decision and resolution processes.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These are a supplement to -- not a replacement for -- your own HR solutions, policies and procedures.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verta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verta"/>
              </a:rPr>
              <a:t>LifeWorks’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 professionals provide objective, third-party support, and their role is to ask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Averta"/>
              </a:rPr>
              <a:t>reflective questions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to help you analyze the issues.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verta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-------------------------------------------------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verta"/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verta Semibold"/>
              </a:rPr>
              <a:t>A management consultation can help with</a:t>
            </a:r>
            <a:endParaRPr lang="en-US" sz="1800" b="0" i="0" u="none" strike="noStrike" baseline="0" dirty="0">
              <a:solidFill>
                <a:srgbClr val="000000"/>
              </a:solidFill>
              <a:latin typeface="Averta"/>
            </a:endParaRPr>
          </a:p>
          <a:p>
            <a:r>
              <a:rPr lang="en-US" sz="1800" b="0" i="0" u="none" strike="noStrike" baseline="0" dirty="0">
                <a:latin typeface="Averta"/>
              </a:rPr>
              <a:t>• Employee performance • Employee conflict </a:t>
            </a:r>
          </a:p>
          <a:p>
            <a:r>
              <a:rPr lang="en-US" sz="1800" b="0" i="0" u="none" strike="noStrike" baseline="0" dirty="0">
                <a:latin typeface="Averta"/>
              </a:rPr>
              <a:t>• Sexual harassment or harassment in the workplace</a:t>
            </a:r>
          </a:p>
          <a:p>
            <a:r>
              <a:rPr lang="en-US" sz="1800" b="0" i="0" u="none" strike="noStrike" baseline="0" dirty="0">
                <a:latin typeface="Averta"/>
              </a:rPr>
              <a:t>• Discrimination • Substance abuse </a:t>
            </a:r>
          </a:p>
          <a:p>
            <a:r>
              <a:rPr lang="en-US" sz="1800" b="0" i="0" u="none" strike="noStrike" baseline="0" dirty="0">
                <a:latin typeface="Averta"/>
              </a:rPr>
              <a:t>• Employees suffering from depression </a:t>
            </a:r>
          </a:p>
          <a:p>
            <a:r>
              <a:rPr lang="en-US" sz="1800" b="0" i="0" u="none" strike="noStrike" baseline="0" dirty="0">
                <a:latin typeface="Averta"/>
              </a:rPr>
              <a:t>• Workplace violence and anger in the workplace </a:t>
            </a:r>
          </a:p>
          <a:p>
            <a:r>
              <a:rPr lang="en-US" sz="1800" b="0" i="0" u="none" strike="noStrike" baseline="0" dirty="0">
                <a:latin typeface="Averta"/>
              </a:rPr>
              <a:t>• Organizational change events such as restructuring and layoffs</a:t>
            </a:r>
          </a:p>
          <a:p>
            <a:endParaRPr lang="en-US" sz="1800" b="0" i="0" u="none" strike="noStrike" baseline="0" dirty="0">
              <a:latin typeface="Averta"/>
            </a:endParaRPr>
          </a:p>
          <a:p>
            <a:r>
              <a:rPr lang="en-US" sz="1800" b="1" i="0" u="none" strike="noStrike" baseline="0" dirty="0">
                <a:latin typeface="Averta Semibold"/>
              </a:rPr>
              <a:t>Management consultants may also provide support with: </a:t>
            </a:r>
            <a:r>
              <a:rPr lang="en-US" sz="1800" b="0" i="0" u="none" strike="noStrike" baseline="0" dirty="0">
                <a:latin typeface="Averta"/>
              </a:rPr>
              <a:t>• Assistance in accessing appropriate resources </a:t>
            </a:r>
          </a:p>
          <a:p>
            <a:r>
              <a:rPr lang="en-US" sz="1800" b="0" i="0" u="none" strike="noStrike" baseline="0" dirty="0">
                <a:latin typeface="Averta"/>
              </a:rPr>
              <a:t>• Support with initiating and managing a monitored referral for performance or workplace behavior-related 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39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7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Calling isn’t the only way to connect with LifeWorks. We have hundreds of digital resources available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 via the internet or our app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. </a:t>
            </a:r>
          </a:p>
          <a:p>
            <a:pPr defTabSz="88276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Check with your HR representative for your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 organization’s web link to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access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a wealth of information, tools, and resources written and reviewed by well-being industry experts you can trust. 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Any questions at this point?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2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You’ll find a wealth </a:t>
            </a:r>
            <a:r>
              <a:rPr lang="en-US" dirty="0"/>
              <a:t>of resources developed</a:t>
            </a:r>
            <a:r>
              <a:rPr lang="en-US" baseline="0" dirty="0"/>
              <a:t> exclusively for managers </a:t>
            </a:r>
            <a:r>
              <a:rPr lang="en-US" dirty="0"/>
              <a:t>online.</a:t>
            </a:r>
            <a:r>
              <a:rPr lang="en-US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solidFill>
                  <a:srgbClr val="000000"/>
                </a:solidFill>
              </a:rPr>
              <a:t>On our platform, under Support &amp; Resources we have a Managers </a:t>
            </a:r>
            <a:r>
              <a:rPr lang="en-US" dirty="0">
                <a:solidFill>
                  <a:srgbClr val="000000"/>
                </a:solidFill>
              </a:rPr>
              <a:t>Toolkit, along with 7other Toolkits for the Workplace.  There are also podcasts.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Plus, the more you get familiar with the resources on our platform, the better equipped you’ll be to suggest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53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61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7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morning we will review the LifeWorks EAP for your employees </a:t>
            </a:r>
          </a:p>
          <a:p>
            <a:r>
              <a:rPr lang="en-US" dirty="0"/>
              <a:t>then we will show what tools and services are available to you as managers. </a:t>
            </a:r>
          </a:p>
          <a:p>
            <a:endParaRPr lang="en-US" dirty="0"/>
          </a:p>
          <a:p>
            <a:r>
              <a:rPr lang="en-US" dirty="0"/>
              <a:t>After that, we can pull up your LW platform and save some time for your questions during Q &amp; 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0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First, we’ll review the services available for all employees </a:t>
            </a:r>
            <a:r>
              <a:rPr lang="en-US" sz="1200" baseline="0" dirty="0">
                <a:solidFill>
                  <a:schemeClr val="bg1"/>
                </a:solidFill>
              </a:rPr>
              <a:t>through the EAP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defTabSz="299070">
              <a:defRPr/>
            </a:pPr>
            <a:r>
              <a:rPr lang="en-CA" baseline="0" dirty="0"/>
              <a:t>EAP is a free and voluntary service that you provides you and your immediate family members access to short-term, confidential Counseling and work/life solutions. There is no out-of-pocket cost to the individual to access any service through the EAP and there are no claims to file. </a:t>
            </a:r>
          </a:p>
          <a:p>
            <a:pPr defTabSz="299070">
              <a:defRPr/>
            </a:pPr>
            <a:endParaRPr lang="en-CA" baseline="0" dirty="0"/>
          </a:p>
          <a:p>
            <a:pPr defTabSz="299070">
              <a:defRPr/>
            </a:pPr>
            <a:r>
              <a:rPr lang="en-CA" baseline="0" dirty="0"/>
              <a:t>The EAP is available 24/7/365 days a year by calling our toll-free phone number or connecting with us online.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261" indent="-165261">
              <a:buFontTx/>
              <a:buChar char="-"/>
            </a:pPr>
            <a:r>
              <a:rPr lang="en-CA" b="0" u="sng" baseline="0" dirty="0"/>
              <a:t>Your EAP is Voluntary: </a:t>
            </a:r>
            <a:r>
              <a:rPr lang="en-CA" b="0" baseline="0" dirty="0"/>
              <a:t> No one can make you use any of the services, and you cannot make anyone use the services either</a:t>
            </a:r>
          </a:p>
          <a:p>
            <a:pPr marL="165261" marR="0" lvl="0" indent="-16526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A" b="0" u="sng" dirty="0"/>
              <a:t>EAP is confidential:</a:t>
            </a:r>
            <a:r>
              <a:rPr lang="en-CA" b="0" u="sng" baseline="0" dirty="0"/>
              <a:t> </a:t>
            </a:r>
            <a:r>
              <a:rPr lang="en-CA" b="0" u="none" baseline="0" dirty="0"/>
              <a:t>This is possibly the most important one. W</a:t>
            </a:r>
            <a:r>
              <a:rPr lang="en-CA" b="0" baseline="0" dirty="0"/>
              <a:t>e take privacy very seriously. More on this in a minute…</a:t>
            </a:r>
          </a:p>
          <a:p>
            <a:pPr marL="165261" indent="-165261">
              <a:buFontTx/>
              <a:buChar char="-"/>
            </a:pPr>
            <a:r>
              <a:rPr lang="en-CA" b="0" u="sng" baseline="0" dirty="0"/>
              <a:t>It is there to support with any issue pertaining to work, health, or life</a:t>
            </a:r>
            <a:r>
              <a:rPr lang="en-CA" b="0" u="none" baseline="0" dirty="0"/>
              <a:t>: There are very few restrictions in what the program can support with </a:t>
            </a:r>
          </a:p>
          <a:p>
            <a:pPr marL="165261" indent="-165261" defTabSz="309852">
              <a:buFontTx/>
              <a:buChar char="-"/>
            </a:pPr>
            <a:r>
              <a:rPr lang="en-CA" b="0" u="sng" dirty="0"/>
              <a:t>Your EAP is free: </a:t>
            </a:r>
            <a:r>
              <a:rPr lang="en-CA" b="0" u="none" dirty="0"/>
              <a:t> There is no cost to you or your immediate family to</a:t>
            </a:r>
            <a:r>
              <a:rPr lang="en-CA" b="0" u="none" baseline="0" dirty="0"/>
              <a:t> access the program AND we offer bilingual support in various languages.  </a:t>
            </a:r>
          </a:p>
          <a:p>
            <a:pPr marL="165261" indent="-165261" defTabSz="309852">
              <a:buFontTx/>
              <a:buChar char="-"/>
            </a:pPr>
            <a:endParaRPr lang="en-CA" b="0" u="none" baseline="0" dirty="0"/>
          </a:p>
          <a:p>
            <a:pPr marL="0" indent="0" defTabSz="309852">
              <a:buFontTx/>
              <a:buNone/>
            </a:pPr>
            <a:r>
              <a:rPr lang="en-CA" b="0" u="none" baseline="0" dirty="0"/>
              <a:t>OPTIONAL *Your immediate family is your spouse, and children who are dependent on you up to age 21.  If your child or dependent is in school full-time they are covered up to age 25. They will need to confirm their eligibility each year over 21. </a:t>
            </a:r>
          </a:p>
          <a:p>
            <a:pPr marL="165261" indent="-165261" defTabSz="309852">
              <a:buFontTx/>
              <a:buChar char="-"/>
            </a:pPr>
            <a:endParaRPr lang="en-CA" b="0" u="none" baseline="0" dirty="0"/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The EAP is a service provided by your employer at no cost to you. That means that you pay nothing to use it. However, if you</a:t>
            </a:r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accept a referral to services outside the EAP, you will be responsible for costs that may be associated with resources external</a:t>
            </a:r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to the EAP. </a:t>
            </a:r>
          </a:p>
          <a:p>
            <a:pPr algn="l"/>
            <a:endParaRPr lang="en-US" sz="1200" b="0" i="0" u="none" strike="noStrike" baseline="0" dirty="0">
              <a:solidFill>
                <a:srgbClr val="141414"/>
              </a:solidFill>
              <a:latin typeface="SupremeLL-Regular"/>
            </a:endParaRPr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For example, if the EAP advisor refers you to an outside attorney for a legal matter, you would be expected</a:t>
            </a:r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to cover those costs. If the EAP advisor refers you to a counselor for ongoing (long-term) counseling and the referral is</a:t>
            </a:r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through your medical benefits, co-pays or deductibles may apply. The EAP advisor will work with you to find the most</a:t>
            </a:r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appropriate and cost-effective help to address your needs.</a:t>
            </a:r>
          </a:p>
          <a:p>
            <a:pPr algn="l"/>
            <a:endParaRPr lang="en-US" sz="1200" b="0" i="0" u="none" strike="noStrike" baseline="0" dirty="0">
              <a:solidFill>
                <a:srgbClr val="141414"/>
              </a:solidFill>
              <a:latin typeface="SupremeLL-Regular"/>
            </a:endParaRPr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Silver Cross Hospital has a 6 Session Model. This means for each case the employee can have up to 6 sessions with a counselor</a:t>
            </a:r>
          </a:p>
          <a:p>
            <a:pPr algn="l"/>
            <a:r>
              <a:rPr lang="en-US" sz="1200" b="0" i="0" u="none" strike="noStrike" baseline="0" dirty="0">
                <a:solidFill>
                  <a:srgbClr val="141414"/>
                </a:solidFill>
                <a:latin typeface="SupremeLL-Regular"/>
              </a:rPr>
              <a:t>to address that particular issue. If more sessions are needed the Customer Care Coordinator would evaluate next steps.  </a:t>
            </a:r>
            <a:endParaRPr lang="en-US" dirty="0"/>
          </a:p>
          <a:p>
            <a:pPr marL="165261" indent="-165261" defTabSz="309852">
              <a:buFontTx/>
              <a:buChar char="-"/>
            </a:pPr>
            <a:endParaRPr lang="en-US" b="0" u="sng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F3180-AAEF-427D-8CCB-D8645D0BCB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6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Confidentiality is the cornerstone of our programs and services, and as such, we adhere to stringent standards to ensure that we respect the privacy of our clients. </a:t>
            </a:r>
          </a:p>
          <a:p>
            <a:endParaRPr lang="en-CA" baseline="0" dirty="0"/>
          </a:p>
          <a:p>
            <a:r>
              <a:rPr lang="en-CA" baseline="0" dirty="0"/>
              <a:t>EAP is 100% confidential within the limits of the law – IF there is a risk of harm to self of others, or a risk of child engagement, </a:t>
            </a:r>
          </a:p>
          <a:p>
            <a:r>
              <a:rPr lang="en-CA" baseline="0" dirty="0"/>
              <a:t>we are legally obligated to connect with the appropriate authorities, whether that is police or paramedics, or child protection services. </a:t>
            </a:r>
          </a:p>
          <a:p>
            <a:r>
              <a:rPr lang="en-CA" baseline="0" dirty="0"/>
              <a:t>But, assuming no risk of harm…</a:t>
            </a:r>
          </a:p>
          <a:p>
            <a:endParaRPr lang="en-CA" baseline="0" dirty="0"/>
          </a:p>
          <a:p>
            <a:pPr marL="212681" indent="-212681">
              <a:buAutoNum type="arabicPeriod"/>
            </a:pPr>
            <a:r>
              <a:rPr lang="en-CA" baseline="0" dirty="0"/>
              <a:t>No one will know that you have used the EAP unless you choose to tell them.</a:t>
            </a:r>
          </a:p>
          <a:p>
            <a:pPr marL="212681" indent="-212681">
              <a:buAutoNum type="arabicPeriod"/>
            </a:pPr>
            <a:endParaRPr lang="en-CA" baseline="0" dirty="0"/>
          </a:p>
          <a:p>
            <a:pPr marL="212681" indent="-212681">
              <a:buAutoNum type="arabicPeriod"/>
            </a:pPr>
            <a:r>
              <a:rPr lang="en-CA" baseline="0" dirty="0"/>
              <a:t>We have multiple Counseling locations in all larger cities, and often in smaller cities and towns as well.  You can choose to access in-person Counseling close to home, close to work, or away from both.</a:t>
            </a:r>
            <a:br>
              <a:rPr lang="en-CA" baseline="0" dirty="0"/>
            </a:br>
            <a:endParaRPr lang="en-CA" baseline="0" dirty="0"/>
          </a:p>
          <a:p>
            <a:pPr marL="212681" indent="-212681">
              <a:buAutoNum type="arabicPeriod"/>
            </a:pPr>
            <a:r>
              <a:rPr lang="en-CA" baseline="0" dirty="0"/>
              <a:t>We also have other ways to complete Counseling, including on the phone, by video chat, or online.</a:t>
            </a:r>
            <a:br>
              <a:rPr lang="en-CA" baseline="0" dirty="0"/>
            </a:br>
            <a:endParaRPr lang="en-CA" baseline="0" dirty="0"/>
          </a:p>
          <a:p>
            <a:pPr marL="212681" indent="-212681">
              <a:buAutoNum type="arabicPeriod"/>
            </a:pPr>
            <a:r>
              <a:rPr lang="en-CA" baseline="0" dirty="0"/>
              <a:t>We have to have the client’s permission to leave a detailed message. </a:t>
            </a:r>
            <a:br>
              <a:rPr lang="en-CA" baseline="0" dirty="0"/>
            </a:br>
            <a:endParaRPr lang="en-CA" baseline="0" dirty="0"/>
          </a:p>
          <a:p>
            <a:pPr marL="212681" indent="-212681">
              <a:buAutoNum type="arabicPeriod"/>
            </a:pPr>
            <a:r>
              <a:rPr lang="en-CA" baseline="0" dirty="0"/>
              <a:t>We will provide high-level reporting back to your organization on the trends that we are seeing in EAP services – how many cases were opened, what were some of the themes of the services. However, there is nothing in this report that can connect any service back to a specific individual – we do not include names, employee numbers, or any other identifying feature.</a:t>
            </a:r>
            <a:endParaRPr lang="en-US" dirty="0"/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copy of the LifeWorks Privacy Policy can be found on our website: </a:t>
            </a:r>
            <a:endParaRPr lang="en-CA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F3180-AAEF-427D-8CCB-D8645D0BCB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82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Many relevant topics are available for self-help online or with the help of a counselor. Here are just a few…</a:t>
            </a:r>
          </a:p>
          <a:p>
            <a:endParaRPr lang="en-CA" dirty="0"/>
          </a:p>
          <a:p>
            <a:r>
              <a:rPr lang="en-CA" dirty="0"/>
              <a:t>Burnout and Family Life seem to be popular lately due to work from home scenarios.</a:t>
            </a:r>
          </a:p>
          <a:p>
            <a:r>
              <a:rPr lang="en-CA" dirty="0"/>
              <a:t>For many of us, it can be hard to juggle the many demands we face every day. </a:t>
            </a:r>
          </a:p>
          <a:p>
            <a:r>
              <a:rPr lang="en-CA" dirty="0"/>
              <a:t>Outside advice can often provide some balance.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F3180-AAEF-427D-8CCB-D8645D0BCB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49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This list is a small sampling of issues that</a:t>
            </a:r>
            <a:r>
              <a:rPr lang="en-CA" baseline="0" dirty="0"/>
              <a:t> may prompt clients to access the EAP for support for Counseling, Work-life, and Professional services. </a:t>
            </a:r>
          </a:p>
          <a:p>
            <a:endParaRPr lang="en-CA" baseline="0" dirty="0"/>
          </a:p>
          <a:p>
            <a:r>
              <a:rPr lang="en-CA" baseline="0" dirty="0"/>
              <a:t>The structure of the EAP is short-term and solution focused Counseling and services. While some of our services have a fixed number of sessions – like Legal for example is a one-time consultation up to an hour in length – most of the services available through the EAP are flexible. Counseling, for example, uses a solution-focused model. This means that one person might need one session with a counsellor to get some action items and perspective, and that will be enough. For another person, they might need 3 or 4 sessions with a counsellor to feel like they have the skills to manage the issue. Ultimately the goal of short-term and solution –focused Counseling is to provide you with the skills to manage your issue and make some positive changes.</a:t>
            </a:r>
          </a:p>
          <a:p>
            <a:endParaRPr lang="en-CA" baseline="0" dirty="0"/>
          </a:p>
          <a:p>
            <a:r>
              <a:rPr lang="en-CA" baseline="0" dirty="0"/>
              <a:t>Sometimes the short-term model is not enough. </a:t>
            </a:r>
            <a:r>
              <a:rPr lang="en-US" dirty="0"/>
              <a:t>If you need or want ongoing support or specialized services, your EAP counsellor would refer you to community resources or private practitioners who can provide longer-term and/or specialized service.</a:t>
            </a:r>
            <a:r>
              <a:rPr lang="en-US" baseline="0" dirty="0"/>
              <a:t> </a:t>
            </a:r>
            <a:r>
              <a:rPr lang="en-CA" baseline="0" dirty="0"/>
              <a:t>At this time, you may access your group benefits to cover costs, if needed.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7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Now,</a:t>
            </a:r>
            <a:r>
              <a:rPr lang="en-US" baseline="0" dirty="0"/>
              <a:t> let’s move on to the support that is available specifically for people leaders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26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Managers need to be more capable, trained and suggest resources.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F3180-AAEF-427D-8CCB-D8645D0BCB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2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224211-7F8D-49BE-97B2-294DC4771E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19575" y="488950"/>
            <a:ext cx="7515225" cy="58785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BF044-B10A-4624-B1DB-05E75DAE4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792594"/>
            <a:ext cx="4976648" cy="1661993"/>
          </a:xfrm>
        </p:spPr>
        <p:txBody>
          <a:bodyPr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8C14-8C3B-47FB-BD20-748A2D647F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257314"/>
            <a:ext cx="2974428" cy="571375"/>
          </a:xfrm>
        </p:spPr>
        <p:txBody>
          <a:bodyPr tIns="393192">
            <a:spAutoFit/>
          </a:bodyPr>
          <a:lstStyle>
            <a:lvl1pPr marL="0" indent="0" algn="l">
              <a:lnSpc>
                <a:spcPct val="112000"/>
              </a:lnSpc>
              <a:buNone/>
              <a:defRPr sz="1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65359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Divider Slide Large No Foo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E616-7970-4ABF-BE97-5129CE65E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2846142"/>
            <a:ext cx="8455025" cy="830997"/>
          </a:xfrm>
        </p:spPr>
        <p:txBody>
          <a:bodyPr anchor="b" anchorCtr="0">
            <a:spAutoFit/>
          </a:bodyPr>
          <a:lstStyle>
            <a:lvl1pPr algn="ctr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Large Headline Size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A1FA-2D45-4AD6-8C94-C0FF37B6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4780-CA67-4827-8DCC-9AC0A44D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348894F-23B2-4EEF-9DDA-0BDDCC71B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900" y="3698159"/>
            <a:ext cx="8455025" cy="518796"/>
          </a:xfrm>
        </p:spPr>
        <p:txBody>
          <a:bodyPr tIns="137160">
            <a:spAutoFit/>
          </a:bodyPr>
          <a:lstStyle>
            <a:lvl1pPr algn="ctr">
              <a:lnSpc>
                <a:spcPct val="112000"/>
              </a:lnSpc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Time of Session or Other Subhead Copy</a:t>
            </a:r>
          </a:p>
        </p:txBody>
      </p:sp>
    </p:spTree>
    <p:extLst>
      <p:ext uri="{BB962C8B-B14F-4D97-AF65-F5344CB8AC3E}">
        <p14:creationId xmlns:p14="http://schemas.microsoft.com/office/powerpoint/2010/main" val="18041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E616-7970-4ABF-BE97-5129CE65E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82BBD-4181-43A8-BBBE-CC6728D14A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A1FA-2D45-4AD6-8C94-C0FF37B6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4780-CA67-4827-8DCC-9AC0A44D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26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E80719-2D4E-41DE-A55E-E03464ECDD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979488"/>
            <a:ext cx="11277600" cy="48974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3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624E93-9D7D-4934-9B79-415E9F62F8D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979488"/>
            <a:ext cx="11277600" cy="48974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b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48F8393F-81E8-425E-9368-1C60FECF07B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154863" y="500063"/>
            <a:ext cx="4591050" cy="571023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53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more than e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C20A98-1D1C-44B5-A462-AC587B23A5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9679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301DFA-8F8A-44BD-96CB-D3745B63A6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75A9203-5B57-4735-945D-095EB449F2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0" name="Picture Placeholder 9">
            <a:extLst>
              <a:ext uri="{FF2B5EF4-FFF2-40B4-BE49-F238E27FC236}">
                <a16:creationId xmlns:a16="http://schemas.microsoft.com/office/drawing/2014/main" id="{D887C04D-97ED-4E5D-B92C-68E5414DE31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50232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1" name="Text Placeholder 6">
            <a:extLst>
              <a:ext uri="{FF2B5EF4-FFF2-40B4-BE49-F238E27FC236}">
                <a16:creationId xmlns:a16="http://schemas.microsoft.com/office/drawing/2014/main" id="{E20E3B9F-AEA2-40E7-8CE1-9973B99F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37753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2" name="Text Placeholder 6">
            <a:extLst>
              <a:ext uri="{FF2B5EF4-FFF2-40B4-BE49-F238E27FC236}">
                <a16:creationId xmlns:a16="http://schemas.microsoft.com/office/drawing/2014/main" id="{22F21C3F-AA95-4DCB-A7BB-C0757F1ECC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37753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3" name="Picture Placeholder 9">
            <a:extLst>
              <a:ext uri="{FF2B5EF4-FFF2-40B4-BE49-F238E27FC236}">
                <a16:creationId xmlns:a16="http://schemas.microsoft.com/office/drawing/2014/main" id="{1AF270D9-E1AD-47C9-92A9-EE239A317A2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30785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4" name="Text Placeholder 6">
            <a:extLst>
              <a:ext uri="{FF2B5EF4-FFF2-40B4-BE49-F238E27FC236}">
                <a16:creationId xmlns:a16="http://schemas.microsoft.com/office/drawing/2014/main" id="{E8C1D96E-F563-4789-A39F-EDD35EB623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8306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5" name="Text Placeholder 6">
            <a:extLst>
              <a:ext uri="{FF2B5EF4-FFF2-40B4-BE49-F238E27FC236}">
                <a16:creationId xmlns:a16="http://schemas.microsoft.com/office/drawing/2014/main" id="{0C933AA2-9609-4C42-B10B-3333B05389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8306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9" name="Picture Placeholder 9">
            <a:extLst>
              <a:ext uri="{FF2B5EF4-FFF2-40B4-BE49-F238E27FC236}">
                <a16:creationId xmlns:a16="http://schemas.microsoft.com/office/drawing/2014/main" id="{B261CCF7-88A7-4F36-A46B-56001655748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1338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0" name="Text Placeholder 6">
            <a:extLst>
              <a:ext uri="{FF2B5EF4-FFF2-40B4-BE49-F238E27FC236}">
                <a16:creationId xmlns:a16="http://schemas.microsoft.com/office/drawing/2014/main" id="{0EAE86B3-B972-40ED-82E3-FF3AD5B559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8859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1" name="Text Placeholder 6">
            <a:extLst>
              <a:ext uri="{FF2B5EF4-FFF2-40B4-BE49-F238E27FC236}">
                <a16:creationId xmlns:a16="http://schemas.microsoft.com/office/drawing/2014/main" id="{30BBBE79-199D-46ED-A0BB-FA92363B1E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8859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2" name="Picture Placeholder 9">
            <a:extLst>
              <a:ext uri="{FF2B5EF4-FFF2-40B4-BE49-F238E27FC236}">
                <a16:creationId xmlns:a16="http://schemas.microsoft.com/office/drawing/2014/main" id="{7AB66B6C-2971-46DD-A683-61D93E74E53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91891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3" name="Text Placeholder 6">
            <a:extLst>
              <a:ext uri="{FF2B5EF4-FFF2-40B4-BE49-F238E27FC236}">
                <a16:creationId xmlns:a16="http://schemas.microsoft.com/office/drawing/2014/main" id="{2E639640-85A4-4393-845F-D31C16003F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79412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4" name="Text Placeholder 6">
            <a:extLst>
              <a:ext uri="{FF2B5EF4-FFF2-40B4-BE49-F238E27FC236}">
                <a16:creationId xmlns:a16="http://schemas.microsoft.com/office/drawing/2014/main" id="{3CDDC617-5389-432E-82B2-8801154F24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79412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5" name="Picture Placeholder 9">
            <a:extLst>
              <a:ext uri="{FF2B5EF4-FFF2-40B4-BE49-F238E27FC236}">
                <a16:creationId xmlns:a16="http://schemas.microsoft.com/office/drawing/2014/main" id="{2B3A1DF5-F487-4D11-98C5-01480A20DD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72443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6" name="Text Placeholder 6">
            <a:extLst>
              <a:ext uri="{FF2B5EF4-FFF2-40B4-BE49-F238E27FC236}">
                <a16:creationId xmlns:a16="http://schemas.microsoft.com/office/drawing/2014/main" id="{71C06866-E007-41E0-83EB-F16BAB068F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59964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7" name="Text Placeholder 6">
            <a:extLst>
              <a:ext uri="{FF2B5EF4-FFF2-40B4-BE49-F238E27FC236}">
                <a16:creationId xmlns:a16="http://schemas.microsoft.com/office/drawing/2014/main" id="{33109B80-661A-40FA-B47D-68F68E4F739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59964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8" name="Picture Placeholder 9">
            <a:extLst>
              <a:ext uri="{FF2B5EF4-FFF2-40B4-BE49-F238E27FC236}">
                <a16:creationId xmlns:a16="http://schemas.microsoft.com/office/drawing/2014/main" id="{9207CC5E-8C77-4A07-8DEE-C2FC78239D3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9679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9" name="Text Placeholder 6">
            <a:extLst>
              <a:ext uri="{FF2B5EF4-FFF2-40B4-BE49-F238E27FC236}">
                <a16:creationId xmlns:a16="http://schemas.microsoft.com/office/drawing/2014/main" id="{31F77084-3C99-43AD-BBD2-B05E56F553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0" name="Text Placeholder 6">
            <a:extLst>
              <a:ext uri="{FF2B5EF4-FFF2-40B4-BE49-F238E27FC236}">
                <a16:creationId xmlns:a16="http://schemas.microsoft.com/office/drawing/2014/main" id="{56B38913-DE8F-403C-83E8-AF51000771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1" name="Picture Placeholder 9">
            <a:extLst>
              <a:ext uri="{FF2B5EF4-FFF2-40B4-BE49-F238E27FC236}">
                <a16:creationId xmlns:a16="http://schemas.microsoft.com/office/drawing/2014/main" id="{F3019027-0656-4504-BA6B-9CCF41D33D5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550232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2" name="Text Placeholder 6">
            <a:extLst>
              <a:ext uri="{FF2B5EF4-FFF2-40B4-BE49-F238E27FC236}">
                <a16:creationId xmlns:a16="http://schemas.microsoft.com/office/drawing/2014/main" id="{D77B24C8-B278-466D-ABA4-E21B9620A1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337753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3" name="Text Placeholder 6">
            <a:extLst>
              <a:ext uri="{FF2B5EF4-FFF2-40B4-BE49-F238E27FC236}">
                <a16:creationId xmlns:a16="http://schemas.microsoft.com/office/drawing/2014/main" id="{4EBA68A2-F118-4FA1-8B51-FFD2CB084F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37753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4" name="Picture Placeholder 9">
            <a:extLst>
              <a:ext uri="{FF2B5EF4-FFF2-40B4-BE49-F238E27FC236}">
                <a16:creationId xmlns:a16="http://schemas.microsoft.com/office/drawing/2014/main" id="{E1308DFA-4602-4ADD-91F5-8012DD8F705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430785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5" name="Text Placeholder 6">
            <a:extLst>
              <a:ext uri="{FF2B5EF4-FFF2-40B4-BE49-F238E27FC236}">
                <a16:creationId xmlns:a16="http://schemas.microsoft.com/office/drawing/2014/main" id="{1B037B8E-2F4D-4FE2-B7F4-AAE3ED0AAC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18306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6" name="Text Placeholder 6">
            <a:extLst>
              <a:ext uri="{FF2B5EF4-FFF2-40B4-BE49-F238E27FC236}">
                <a16:creationId xmlns:a16="http://schemas.microsoft.com/office/drawing/2014/main" id="{A08FCF41-6EAD-437C-B17F-9516DFFF1B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18306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7" name="Picture Placeholder 9">
            <a:extLst>
              <a:ext uri="{FF2B5EF4-FFF2-40B4-BE49-F238E27FC236}">
                <a16:creationId xmlns:a16="http://schemas.microsoft.com/office/drawing/2014/main" id="{CCDADD29-F103-4E63-A60A-8009E3E9581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11338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8" name="Text Placeholder 6">
            <a:extLst>
              <a:ext uri="{FF2B5EF4-FFF2-40B4-BE49-F238E27FC236}">
                <a16:creationId xmlns:a16="http://schemas.microsoft.com/office/drawing/2014/main" id="{623AB71B-AF77-4292-9EB2-C6DFA8ABF1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8859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9" name="Text Placeholder 6">
            <a:extLst>
              <a:ext uri="{FF2B5EF4-FFF2-40B4-BE49-F238E27FC236}">
                <a16:creationId xmlns:a16="http://schemas.microsoft.com/office/drawing/2014/main" id="{AE08CDDC-AF4A-4F44-9F57-FA37F10E65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8859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0" name="Picture Placeholder 9">
            <a:extLst>
              <a:ext uri="{FF2B5EF4-FFF2-40B4-BE49-F238E27FC236}">
                <a16:creationId xmlns:a16="http://schemas.microsoft.com/office/drawing/2014/main" id="{773BE7CF-8363-4221-A465-558CAD2A28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191891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01" name="Text Placeholder 6">
            <a:extLst>
              <a:ext uri="{FF2B5EF4-FFF2-40B4-BE49-F238E27FC236}">
                <a16:creationId xmlns:a16="http://schemas.microsoft.com/office/drawing/2014/main" id="{2AB91492-DA9C-4D10-8086-6ACD9A7B51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79412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02" name="Text Placeholder 6">
            <a:extLst>
              <a:ext uri="{FF2B5EF4-FFF2-40B4-BE49-F238E27FC236}">
                <a16:creationId xmlns:a16="http://schemas.microsoft.com/office/drawing/2014/main" id="{5E5A75C3-A444-4FD0-8A0B-B86B462FBA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79412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3" name="Picture Placeholder 9">
            <a:extLst>
              <a:ext uri="{FF2B5EF4-FFF2-40B4-BE49-F238E27FC236}">
                <a16:creationId xmlns:a16="http://schemas.microsoft.com/office/drawing/2014/main" id="{B368D63A-F075-462A-AE94-92A1B69A68B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072443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04" name="Text Placeholder 6">
            <a:extLst>
              <a:ext uri="{FF2B5EF4-FFF2-40B4-BE49-F238E27FC236}">
                <a16:creationId xmlns:a16="http://schemas.microsoft.com/office/drawing/2014/main" id="{07774A98-8970-4EED-BAAD-33DE969B867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59964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05" name="Text Placeholder 6">
            <a:extLst>
              <a:ext uri="{FF2B5EF4-FFF2-40B4-BE49-F238E27FC236}">
                <a16:creationId xmlns:a16="http://schemas.microsoft.com/office/drawing/2014/main" id="{AB536769-3102-4371-A9CB-EEEA7F2992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59964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03862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eight or les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8023"/>
            <a:ext cx="3760952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Your</a:t>
            </a:r>
            <a:br>
              <a:rPr lang="en-US" dirty="0"/>
            </a:br>
            <a:r>
              <a:rPr lang="en-US" dirty="0"/>
              <a:t>Presenters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42579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AF3E01C-5700-4731-8568-C2BAA29644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3192" y="2314738"/>
            <a:ext cx="186662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7A6711E-045E-4ADA-8CCF-0D3D7BE9E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2751" y="2602131"/>
            <a:ext cx="1866623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5" name="Picture Placeholder 9">
            <a:extLst>
              <a:ext uri="{FF2B5EF4-FFF2-40B4-BE49-F238E27FC236}">
                <a16:creationId xmlns:a16="http://schemas.microsoft.com/office/drawing/2014/main" id="{99D8C621-BC43-4473-94FB-4F8939B5285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13530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2A690964-BBFF-46AD-A7C9-1284ACE66F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414" y="2314738"/>
            <a:ext cx="1873247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BAE66770-1FCA-45DF-8E05-4D78225CDA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4413" y="2602131"/>
            <a:ext cx="187324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8" name="Picture Placeholder 9">
            <a:extLst>
              <a:ext uri="{FF2B5EF4-FFF2-40B4-BE49-F238E27FC236}">
                <a16:creationId xmlns:a16="http://schemas.microsoft.com/office/drawing/2014/main" id="{FD1752EA-F6B1-4B35-BFFE-7CF7BE4214C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105501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15967DBE-2395-4A9F-8509-5C63FB354E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7663" y="2314738"/>
            <a:ext cx="188436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00" name="Text Placeholder 6">
            <a:extLst>
              <a:ext uri="{FF2B5EF4-FFF2-40B4-BE49-F238E27FC236}">
                <a16:creationId xmlns:a16="http://schemas.microsoft.com/office/drawing/2014/main" id="{771ED91A-7C00-4943-AD1D-F25C373D42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7663" y="2602131"/>
            <a:ext cx="1884362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1" name="Picture Placeholder 9">
            <a:extLst>
              <a:ext uri="{FF2B5EF4-FFF2-40B4-BE49-F238E27FC236}">
                <a16:creationId xmlns:a16="http://schemas.microsoft.com/office/drawing/2014/main" id="{C561AA1A-DFC4-4994-B9E9-C5A8624F7935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986962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B24DCBE8-9D0E-4DC0-8ED3-DE8BBBA8973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852025" y="2314738"/>
            <a:ext cx="1882775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03" name="Text Placeholder 6">
            <a:extLst>
              <a:ext uri="{FF2B5EF4-FFF2-40B4-BE49-F238E27FC236}">
                <a16:creationId xmlns:a16="http://schemas.microsoft.com/office/drawing/2014/main" id="{EF6AE8EF-4B60-4A3A-91A0-A8C8F312B1A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852025" y="2602131"/>
            <a:ext cx="188118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6" name="Picture Placeholder 9">
            <a:extLst>
              <a:ext uri="{FF2B5EF4-FFF2-40B4-BE49-F238E27FC236}">
                <a16:creationId xmlns:a16="http://schemas.microsoft.com/office/drawing/2014/main" id="{78A2235E-73C1-49CC-8D5D-33F65BDDD61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342579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7" name="Text Placeholder 6">
            <a:extLst>
              <a:ext uri="{FF2B5EF4-FFF2-40B4-BE49-F238E27FC236}">
                <a16:creationId xmlns:a16="http://schemas.microsoft.com/office/drawing/2014/main" id="{361FB135-3A13-4E0F-8DA3-2D93DF4E746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223192" y="5265459"/>
            <a:ext cx="186662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8" name="Text Placeholder 6">
            <a:extLst>
              <a:ext uri="{FF2B5EF4-FFF2-40B4-BE49-F238E27FC236}">
                <a16:creationId xmlns:a16="http://schemas.microsoft.com/office/drawing/2014/main" id="{5BD17425-51D6-47BE-8542-09B7DB55DF2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222751" y="5552852"/>
            <a:ext cx="1866623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9" name="Picture Placeholder 9">
            <a:extLst>
              <a:ext uri="{FF2B5EF4-FFF2-40B4-BE49-F238E27FC236}">
                <a16:creationId xmlns:a16="http://schemas.microsoft.com/office/drawing/2014/main" id="{6A1D2F19-F5C0-4737-A0DD-88C6BE0FE90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13530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0" name="Text Placeholder 6">
            <a:extLst>
              <a:ext uri="{FF2B5EF4-FFF2-40B4-BE49-F238E27FC236}">
                <a16:creationId xmlns:a16="http://schemas.microsoft.com/office/drawing/2014/main" id="{0FFA70DE-D58A-46DF-9B66-2C88E799935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094414" y="5265459"/>
            <a:ext cx="1873247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1" name="Text Placeholder 6">
            <a:extLst>
              <a:ext uri="{FF2B5EF4-FFF2-40B4-BE49-F238E27FC236}">
                <a16:creationId xmlns:a16="http://schemas.microsoft.com/office/drawing/2014/main" id="{6352708E-7E3B-4A80-A3CC-C198C9F36B2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94413" y="5552852"/>
            <a:ext cx="187324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2" name="Picture Placeholder 9">
            <a:extLst>
              <a:ext uri="{FF2B5EF4-FFF2-40B4-BE49-F238E27FC236}">
                <a16:creationId xmlns:a16="http://schemas.microsoft.com/office/drawing/2014/main" id="{9953E877-C4D7-4F06-AC72-2A128B27C8FB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105501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3" name="Text Placeholder 6">
            <a:extLst>
              <a:ext uri="{FF2B5EF4-FFF2-40B4-BE49-F238E27FC236}">
                <a16:creationId xmlns:a16="http://schemas.microsoft.com/office/drawing/2014/main" id="{0AE67096-DD71-4605-8462-4F6BC210C24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67663" y="5265459"/>
            <a:ext cx="188436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4" name="Text Placeholder 6">
            <a:extLst>
              <a:ext uri="{FF2B5EF4-FFF2-40B4-BE49-F238E27FC236}">
                <a16:creationId xmlns:a16="http://schemas.microsoft.com/office/drawing/2014/main" id="{9D594C3B-4420-4FEE-8EC2-CE6C13412F5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967663" y="5552852"/>
            <a:ext cx="1884362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5" name="Picture Placeholder 9">
            <a:extLst>
              <a:ext uri="{FF2B5EF4-FFF2-40B4-BE49-F238E27FC236}">
                <a16:creationId xmlns:a16="http://schemas.microsoft.com/office/drawing/2014/main" id="{96835E9C-E22B-4E5C-8C2E-C8856AD884E2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986962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6" name="Text Placeholder 6">
            <a:extLst>
              <a:ext uri="{FF2B5EF4-FFF2-40B4-BE49-F238E27FC236}">
                <a16:creationId xmlns:a16="http://schemas.microsoft.com/office/drawing/2014/main" id="{D1EA8E66-5208-44EC-B87E-89BB7DCDA23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852025" y="5265459"/>
            <a:ext cx="1882775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7" name="Text Placeholder 6">
            <a:extLst>
              <a:ext uri="{FF2B5EF4-FFF2-40B4-BE49-F238E27FC236}">
                <a16:creationId xmlns:a16="http://schemas.microsoft.com/office/drawing/2014/main" id="{EF433E2A-FE96-4358-AAD5-4C647A04984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852025" y="5552852"/>
            <a:ext cx="188118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5096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Presenters (thre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8023"/>
            <a:ext cx="3760952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Your Presenters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17999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AF3E01C-5700-4731-8568-C2BAA29644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9185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7A6711E-045E-4ADA-8CCF-0D3D7BE9E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09185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D61EE208-A1B2-4ADD-88E6-53E9D67554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892882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AF25BBC9-8174-4C13-814C-2BB85AEF5CE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67765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9379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219E1E8-B450-4F3D-B44F-B1ED400923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9379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153F37B4-20E7-4FA1-92A5-425C18B3F9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8990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5647DD5-9B2D-44DC-BF0E-7E9BC291F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88990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6636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90539"/>
            <a:ext cx="5376041" cy="109998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First Name Long</a:t>
            </a:r>
            <a:br>
              <a:rPr lang="en-US" dirty="0"/>
            </a:br>
            <a:r>
              <a:rPr lang="en-US" dirty="0"/>
              <a:t>Second Name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2164870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0" y="488950"/>
            <a:ext cx="3756025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778668"/>
            <a:ext cx="3756026" cy="770852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5099CF4-342B-4DD4-BA0D-D89B8E8415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1590524"/>
            <a:ext cx="5376040" cy="287393"/>
          </a:xfrm>
        </p:spPr>
        <p:txBody>
          <a:bodyPr lIns="0" rIns="0">
            <a:noAutofit/>
          </a:bodyPr>
          <a:lstStyle>
            <a:lvl1pPr marL="0" indent="0" algn="l"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AC7F976-573F-4AC2-963F-C61D2FAED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0" y="1504566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FB1B838-B621-4493-AD5D-8829C796DD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9" y="2021816"/>
            <a:ext cx="3756026" cy="133042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Vestibulum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Cras vitae </a:t>
            </a:r>
            <a:r>
              <a:rPr lang="en-US" dirty="0" err="1"/>
              <a:t>tortor</a:t>
            </a:r>
            <a:r>
              <a:rPr lang="en-US" dirty="0"/>
              <a:t> vel ipsum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Maecenas at </a:t>
            </a:r>
            <a:r>
              <a:rPr lang="en-US" dirty="0" err="1"/>
              <a:t>tortor</a:t>
            </a:r>
            <a:r>
              <a:rPr lang="en-US" dirty="0"/>
              <a:t> id </a:t>
            </a:r>
            <a:r>
              <a:rPr lang="en-US" dirty="0" err="1"/>
              <a:t>arcu</a:t>
            </a:r>
            <a:r>
              <a:rPr lang="en-US" dirty="0"/>
              <a:t> tempus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vitae diam dictum, at </a:t>
            </a:r>
            <a:r>
              <a:rPr lang="en-US" dirty="0" err="1"/>
              <a:t>efficitur</a:t>
            </a:r>
            <a:r>
              <a:rPr lang="en-US" dirty="0"/>
              <a:t> dui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ligula cursus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diam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vel.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89115B7-CA3D-4A5F-90FF-07DE0986ED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0" y="3309356"/>
            <a:ext cx="3756025" cy="511935"/>
          </a:xfrm>
        </p:spPr>
        <p:txBody>
          <a:bodyPr wrap="square"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24F8B35-8F96-4E60-A31B-0B76D1E6DB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9" y="3836837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6194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 with 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9009"/>
            <a:ext cx="3620814" cy="7286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 dirty="0"/>
              <a:t>First Name Long</a:t>
            </a:r>
            <a:br>
              <a:rPr lang="en-US" dirty="0"/>
            </a:br>
            <a:r>
              <a:rPr lang="en-US" dirty="0"/>
              <a:t>Second Name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2122830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19576" y="488950"/>
            <a:ext cx="3748087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19575" y="809216"/>
            <a:ext cx="3756026" cy="76161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5099CF4-342B-4DD4-BA0D-D89B8E8415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1264709"/>
            <a:ext cx="3620814" cy="287393"/>
          </a:xfrm>
        </p:spPr>
        <p:txBody>
          <a:bodyPr lIns="0" rIns="0">
            <a:noAutofit/>
          </a:bodyPr>
          <a:lstStyle>
            <a:lvl1pPr marL="0" indent="0" algn="l"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AC7F976-573F-4AC2-963F-C61D2FAED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19576" y="1532527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FB1B838-B621-4493-AD5D-8829C796DD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19575" y="2046467"/>
            <a:ext cx="3756026" cy="133042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Vestibulum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Cras vitae </a:t>
            </a:r>
            <a:r>
              <a:rPr lang="en-US" dirty="0" err="1"/>
              <a:t>tortor</a:t>
            </a:r>
            <a:r>
              <a:rPr lang="en-US" dirty="0"/>
              <a:t> vel ipsum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Maecenas at </a:t>
            </a:r>
            <a:r>
              <a:rPr lang="en-US" dirty="0" err="1"/>
              <a:t>tortor</a:t>
            </a:r>
            <a:r>
              <a:rPr lang="en-US" dirty="0"/>
              <a:t> id </a:t>
            </a:r>
            <a:r>
              <a:rPr lang="en-US" dirty="0" err="1"/>
              <a:t>arcu</a:t>
            </a:r>
            <a:r>
              <a:rPr lang="en-US" dirty="0"/>
              <a:t> tempus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vitae diam dictum, at </a:t>
            </a:r>
            <a:r>
              <a:rPr lang="en-US" dirty="0" err="1"/>
              <a:t>efficitur</a:t>
            </a:r>
            <a:r>
              <a:rPr lang="en-US" dirty="0"/>
              <a:t> dui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ligula cursus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diam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vel.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D575E9-EF66-4409-BF2F-7722D38B00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55088" y="488950"/>
            <a:ext cx="2779712" cy="4986338"/>
          </a:xfrm>
          <a:prstGeom prst="roundRect">
            <a:avLst>
              <a:gd name="adj" fmla="val 4189"/>
            </a:avLst>
          </a:prstGeom>
          <a:solidFill>
            <a:schemeClr val="accent1"/>
          </a:solidFill>
        </p:spPr>
        <p:txBody>
          <a:bodyPr lIns="274320" tIns="137160" rIns="274320"/>
          <a:lstStyle>
            <a:lvl1pPr marL="0" indent="0">
              <a:spcAft>
                <a:spcPts val="1300"/>
              </a:spcAft>
              <a:buFontTx/>
              <a:buNone/>
              <a:defRPr sz="1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Ipsum: Dolor</a:t>
            </a:r>
          </a:p>
        </p:txBody>
      </p:sp>
    </p:spTree>
    <p:extLst>
      <p:ext uri="{BB962C8B-B14F-4D97-AF65-F5344CB8AC3E}">
        <p14:creationId xmlns:p14="http://schemas.microsoft.com/office/powerpoint/2010/main" val="215954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F044-B10A-4624-B1DB-05E75DAE4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503778"/>
            <a:ext cx="4976648" cy="1661993"/>
          </a:xfrm>
        </p:spPr>
        <p:txBody>
          <a:bodyPr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8C14-8C3B-47FB-BD20-748A2D647F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1990788"/>
            <a:ext cx="4976648" cy="646331"/>
          </a:xfrm>
        </p:spPr>
        <p:txBody>
          <a:bodyPr wrap="square" tIns="292608">
            <a:spAutoFit/>
          </a:bodyPr>
          <a:lstStyle>
            <a:lvl1pPr marL="0" indent="0" algn="l">
              <a:lnSpc>
                <a:spcPct val="95000"/>
              </a:lnSpc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9C28A21-B807-43C0-B2B9-963821E0D6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488950"/>
            <a:ext cx="5640387" cy="58785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4BFE6-B837-4C5E-98CE-C612646A5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660421"/>
            <a:ext cx="4976647" cy="342081"/>
          </a:xfrm>
        </p:spPr>
        <p:txBody>
          <a:bodyPr wrap="square" tIns="118872" anchor="t" anchorCtr="0">
            <a:spAutoFit/>
          </a:bodyPr>
          <a:lstStyle>
            <a:lvl1pPr>
              <a:lnSpc>
                <a:spcPct val="135000"/>
              </a:lnSpc>
              <a:defRPr sz="1200"/>
            </a:lvl1pPr>
          </a:lstStyle>
          <a:p>
            <a:pPr lvl="0"/>
            <a:r>
              <a:rPr lang="en-US" dirty="0"/>
              <a:t>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2550987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34416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488950"/>
            <a:ext cx="5638800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0AB84C8-E9EB-485F-A0F5-FEF82A704F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551" y="2938463"/>
            <a:ext cx="3133089" cy="281103"/>
          </a:xfrm>
        </p:spPr>
        <p:txBody>
          <a:bodyPr wrap="square"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3549" y="3232944"/>
            <a:ext cx="3133091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337810" cy="1935145"/>
          </a:xfrm>
        </p:spPr>
        <p:txBody>
          <a:bodyPr wrap="square" lIns="0" rIns="0" bIns="310896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gravida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et diam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lacinia dictum. 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99E263A3-AFBD-4DD8-96B2-9A3298A1D2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3551" y="3772932"/>
            <a:ext cx="3133089" cy="511935"/>
          </a:xfrm>
        </p:spPr>
        <p:txBody>
          <a:bodyPr wrap="square"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E067C6A9-0C97-4B2D-A510-D6F2B60029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3549" y="4291635"/>
            <a:ext cx="3133091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urpo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0" y="500063"/>
            <a:ext cx="51816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99" y="488950"/>
            <a:ext cx="5637213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0AB84C8-E9EB-485F-A0F5-FEF82A704F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9550" y="2459773"/>
            <a:ext cx="3756025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59549" y="2754254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59550" y="989260"/>
            <a:ext cx="5181600" cy="1431161"/>
          </a:xfrm>
        </p:spPr>
        <p:txBody>
          <a:bodyPr wrap="square" lIns="0" rIns="0" bIns="32004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Ipsum.</a:t>
            </a:r>
          </a:p>
          <a:p>
            <a:pPr lvl="0"/>
            <a:r>
              <a:rPr lang="en-US" dirty="0"/>
              <a:t>Lorem Ipsum.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99E263A3-AFBD-4DD8-96B2-9A3298A1D2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59550" y="3291951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E067C6A9-0C97-4B2D-A510-D6F2B60029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59549" y="3810181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  <a:lvl2pPr marL="115888" indent="-115888">
              <a:lnSpc>
                <a:spcPct val="112000"/>
              </a:lnSpc>
              <a:spcAft>
                <a:spcPts val="0"/>
              </a:spcAft>
              <a:tabLst>
                <a:tab pos="115888" algn="l"/>
              </a:tabLst>
              <a:defRPr sz="1100"/>
            </a:lvl2pPr>
          </a:lstStyle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26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6CABB-0121-4B16-9429-550087387D20}"/>
              </a:ext>
            </a:extLst>
          </p:cNvPr>
          <p:cNvSpPr/>
          <p:nvPr userDrawn="1"/>
        </p:nvSpPr>
        <p:spPr>
          <a:xfrm>
            <a:off x="6090719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Product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114835"/>
            <a:ext cx="4545724" cy="2923429"/>
          </a:xfrm>
        </p:spPr>
        <p:txBody>
          <a:bodyPr lIns="0" rIns="0" bIns="420624">
            <a:spAutoFit/>
          </a:bodyPr>
          <a:lstStyle>
            <a:lvl1pPr marL="0" indent="0" algn="l">
              <a:buFontTx/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9801D3B-319F-4738-B6A8-20A7BCABD2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199" y="4044070"/>
            <a:ext cx="4545723" cy="536622"/>
          </a:xfrm>
        </p:spPr>
        <p:txBody>
          <a:bodyPr wrap="square" lIns="0" rIns="0">
            <a:spAutoFit/>
          </a:bodyPr>
          <a:lstStyle>
            <a:lvl1pPr marL="0" indent="0" algn="l">
              <a:spcAft>
                <a:spcPts val="0"/>
              </a:spcAft>
              <a:buFontTx/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Secondary additional details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965B4E7-A7E0-4DD0-88D7-73EE41E2EA7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12114" y="235008"/>
            <a:ext cx="5863771" cy="602064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1893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01E4E5-D486-4812-A581-86A4DC7EB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7ADE608-3DAB-41C6-B154-9CD3381B0BE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59192" y="1247114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5FC6BEFA-6100-4207-A8C1-ACA5C880242C}"/>
              </a:ext>
            </a:extLst>
          </p:cNvPr>
          <p:cNvSpPr/>
          <p:nvPr userDrawn="1"/>
        </p:nvSpPr>
        <p:spPr>
          <a:xfrm flipV="1">
            <a:off x="3713363" y="1124118"/>
            <a:ext cx="1" cy="5029200"/>
          </a:xfrm>
          <a:prstGeom prst="line">
            <a:avLst/>
          </a:prstGeom>
          <a:ln w="12700">
            <a:solidFill>
              <a:srgbClr val="C8C8C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D452C83-B1EC-4BEE-AED9-8CEA2D64FC73}"/>
              </a:ext>
            </a:extLst>
          </p:cNvPr>
          <p:cNvSpPr>
            <a:spLocks noGrp="1"/>
          </p:cNvSpPr>
          <p:nvPr>
            <p:ph type="chart" sz="quarter" idx="36" hasCustomPrompt="1"/>
          </p:nvPr>
        </p:nvSpPr>
        <p:spPr>
          <a:xfrm>
            <a:off x="4330130" y="1143570"/>
            <a:ext cx="6007608" cy="493776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0D8D3C9-A954-4438-B2F8-4FE551F2B1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59191" y="2143076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F06A1C1-01D7-4609-9DA3-2AC9710BD0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59192" y="2843842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05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9B6FD1A-6205-4353-B5B1-5E38EE366A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59191" y="3739804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03DF98B-4EDD-4E6D-B4AC-C2872DF279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59192" y="4460814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05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602525B-5DE6-4493-960E-7E84488170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9191" y="5356776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83F6AEF3-A37E-4A9E-8DC0-D2F88E2750B3}"/>
              </a:ext>
            </a:extLst>
          </p:cNvPr>
          <p:cNvSpPr>
            <a:spLocks noGrp="1"/>
          </p:cNvSpPr>
          <p:nvPr>
            <p:ph type="dgm" sz="quarter" idx="46" hasCustomPrompt="1"/>
          </p:nvPr>
        </p:nvSpPr>
        <p:spPr>
          <a:xfrm>
            <a:off x="4919661" y="1827712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CAE742B-EDC1-4B16-A2FB-9F305C2BE4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6449" y="3302673"/>
            <a:ext cx="1463039" cy="380297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2400"/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B1148EE-868F-4C8D-B5F5-B6326A64564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0688" y="3752878"/>
            <a:ext cx="2194560" cy="1743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8024747-97FC-490B-97B3-08AAF3E55CC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4079" y="1929744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8A48DEC-9334-42D0-BA43-6EF694B1EC2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14079" y="2104860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2" name="SmartArt Placeholder 8">
            <a:extLst>
              <a:ext uri="{FF2B5EF4-FFF2-40B4-BE49-F238E27FC236}">
                <a16:creationId xmlns:a16="http://schemas.microsoft.com/office/drawing/2014/main" id="{821513C1-9140-4F5A-BA61-004408F2108A}"/>
              </a:ext>
            </a:extLst>
          </p:cNvPr>
          <p:cNvSpPr>
            <a:spLocks noGrp="1"/>
          </p:cNvSpPr>
          <p:nvPr>
            <p:ph type="dgm" sz="quarter" idx="47" hasCustomPrompt="1"/>
          </p:nvPr>
        </p:nvSpPr>
        <p:spPr>
          <a:xfrm>
            <a:off x="8640322" y="1428318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1C2A202-0D05-48B3-B070-1B1A6F412E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34740" y="1530350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F8F09F4A-C62E-4CA0-B377-E8B504C7C8F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734740" y="1705466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5" name="SmartArt Placeholder 8">
            <a:extLst>
              <a:ext uri="{FF2B5EF4-FFF2-40B4-BE49-F238E27FC236}">
                <a16:creationId xmlns:a16="http://schemas.microsoft.com/office/drawing/2014/main" id="{C0EEB86C-8777-41A6-860C-58403032E54B}"/>
              </a:ext>
            </a:extLst>
          </p:cNvPr>
          <p:cNvSpPr>
            <a:spLocks noGrp="1"/>
          </p:cNvSpPr>
          <p:nvPr>
            <p:ph type="dgm" sz="quarter" idx="50" hasCustomPrompt="1"/>
          </p:nvPr>
        </p:nvSpPr>
        <p:spPr>
          <a:xfrm>
            <a:off x="9214696" y="3709702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9B257C13-FEE2-48B5-A758-D7FCE90B6CD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09114" y="3811734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220C0FD-3525-4A0F-8755-AF113F20B33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09114" y="3986850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5369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3F3072F-7B8D-42C0-9AD5-66878D60758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432322" y="5257199"/>
            <a:ext cx="5392465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08A92AF-CE7C-4AFD-819E-118D5F0521E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32322" y="5257199"/>
            <a:ext cx="1781504" cy="817780"/>
          </a:xfrm>
          <a:prstGeom prst="rect">
            <a:avLst/>
          </a:prstGeom>
          <a:noFill/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76F897DA-CC75-430A-982C-3A65DDFA7F9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25325" y="5257199"/>
            <a:ext cx="1826580" cy="817780"/>
          </a:xfrm>
          <a:prstGeom prst="rect">
            <a:avLst/>
          </a:prstGeom>
          <a:noFill/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7585A331-79CA-41DB-98B9-1ABAAADD286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046157" y="5257199"/>
            <a:ext cx="1781504" cy="817780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9397FA64-0B3D-446B-ADDE-EB3166B6E90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275173" y="4536639"/>
            <a:ext cx="3639114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90539"/>
            <a:ext cx="2685392" cy="360799"/>
          </a:xfrm>
        </p:spPr>
        <p:txBody>
          <a:bodyPr>
            <a:noAutofit/>
          </a:bodyPr>
          <a:lstStyle>
            <a:lvl1pPr algn="ctr">
              <a:defRPr sz="18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CD7B1AF-0853-410B-BDC4-F9DD2D59DC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201" y="979487"/>
            <a:ext cx="2685392" cy="817781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4CF2DB8-FDE5-4EC3-96C0-1A89A94A65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82634" y="947957"/>
            <a:ext cx="3631653" cy="2969993"/>
          </a:xfrm>
          <a:prstGeom prst="roundRect">
            <a:avLst>
              <a:gd name="adj" fmla="val 4502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tIns="137160" rIns="137160" bIns="0" anchor="t" anchorCtr="0"/>
          <a:lstStyle>
            <a:lvl1pPr marL="115888" indent="-115888" algn="l">
              <a:lnSpc>
                <a:spcPct val="112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 sz="1100"/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D3B10D-1309-46B7-9D9E-FFE332CF3E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9241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76308A-3B9E-4889-9634-E4806E7CB1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49407" y="971694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291919F-9D7D-42D1-9EB8-F9A6DE6ECA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49407" y="1756446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6C9D1A1-28A0-4638-9A85-CA2507F671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49407" y="2541198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8045586-9105-424E-817B-CCA2C226F6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49407" y="3325951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044C48-4F3C-4C0C-B5A5-D704F802E18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88683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2E0F89F-EA6A-4E77-9C2A-CA9E5693F4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953295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8E27B95-0723-44E4-BFBA-4621C54451B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9241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BC2E8E9-7C3E-4B80-89DB-65A2C45358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7201" y="1891540"/>
            <a:ext cx="2685392" cy="967274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08A104EA-6BF7-41DA-B6DB-C78635CD18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1" y="2947833"/>
            <a:ext cx="2685392" cy="967274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2BB6F37-ECC1-4923-91FD-8C41C67CF2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8683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BD65274-F205-4295-8744-3DB82E04816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53295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CCA1E327-3E01-46CF-B449-71C225734D5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432322" y="4938024"/>
            <a:ext cx="5392465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E3AA25-E6CF-4D4B-8617-5931BA7B6D9A}"/>
              </a:ext>
            </a:extLst>
          </p:cNvPr>
          <p:cNvCxnSpPr/>
          <p:nvPr userDrawn="1"/>
        </p:nvCxnSpPr>
        <p:spPr>
          <a:xfrm>
            <a:off x="6057896" y="5395913"/>
            <a:ext cx="0" cy="528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14DA78-B84F-4459-98D2-7ED579C2B9D9}"/>
              </a:ext>
            </a:extLst>
          </p:cNvPr>
          <p:cNvCxnSpPr/>
          <p:nvPr userDrawn="1"/>
        </p:nvCxnSpPr>
        <p:spPr>
          <a:xfrm>
            <a:off x="4219575" y="5395913"/>
            <a:ext cx="0" cy="528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F019A-781F-4F60-AAD4-6251299D204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5173" y="490539"/>
            <a:ext cx="3639114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E8B4FE54-914D-42E7-83D6-5BBF2AFE165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46867" y="490539"/>
            <a:ext cx="2687932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42692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321401-93B2-4BF7-B765-07C9936A1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AF4659-2649-4D16-A1DB-DD69B5C500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06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7C1941-D1D4-45B5-B464-F253023475A6}"/>
              </a:ext>
            </a:extLst>
          </p:cNvPr>
          <p:cNvCxnSpPr>
            <a:cxnSpLocks/>
          </p:cNvCxnSpPr>
          <p:nvPr userDrawn="1"/>
        </p:nvCxnSpPr>
        <p:spPr>
          <a:xfrm>
            <a:off x="217297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3B491C3-BD45-47B2-8220-DB3689266A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247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F6DA0F-7968-464C-9B91-1A8A444DD7DB}"/>
              </a:ext>
            </a:extLst>
          </p:cNvPr>
          <p:cNvCxnSpPr>
            <a:cxnSpLocks/>
          </p:cNvCxnSpPr>
          <p:nvPr userDrawn="1"/>
        </p:nvCxnSpPr>
        <p:spPr>
          <a:xfrm>
            <a:off x="408305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89DB6BC-ABC1-4F6E-BEC9-7C52EACD33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588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582398-31F2-4B08-876B-63A962B38FB7}"/>
              </a:ext>
            </a:extLst>
          </p:cNvPr>
          <p:cNvCxnSpPr>
            <a:cxnSpLocks/>
          </p:cNvCxnSpPr>
          <p:nvPr userDrawn="1"/>
        </p:nvCxnSpPr>
        <p:spPr>
          <a:xfrm>
            <a:off x="5964555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CDA6D20-F2C5-4044-AFD1-464097690B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8929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F407EF-2A9A-415C-BA3C-722D6B8D0912}"/>
              </a:ext>
            </a:extLst>
          </p:cNvPr>
          <p:cNvCxnSpPr>
            <a:cxnSpLocks/>
          </p:cNvCxnSpPr>
          <p:nvPr userDrawn="1"/>
        </p:nvCxnSpPr>
        <p:spPr>
          <a:xfrm>
            <a:off x="784606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06AD603-94E0-4D25-9E1C-4145060EA0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7270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006AFF6-99F2-43D9-B55F-F8F62C7AB97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2601" y="1247934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797FAFB4-4F36-4A2C-8E06-231B1C8734B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2601" y="1958975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0" name="Picture Placeholder 27">
            <a:extLst>
              <a:ext uri="{FF2B5EF4-FFF2-40B4-BE49-F238E27FC236}">
                <a16:creationId xmlns:a16="http://schemas.microsoft.com/office/drawing/2014/main" id="{4365EDEA-9F43-420F-BCA8-7DEC9E3ADCB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19734" y="1636556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1" name="Picture Placeholder 27">
            <a:extLst>
              <a:ext uri="{FF2B5EF4-FFF2-40B4-BE49-F238E27FC236}">
                <a16:creationId xmlns:a16="http://schemas.microsoft.com/office/drawing/2014/main" id="{F793077F-0BB7-4EE1-B1AC-54C6CF1AF9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67663" y="984250"/>
            <a:ext cx="1884362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8C793FF2-2315-49DC-B2D2-41975F2BF3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67663" y="1685052"/>
            <a:ext cx="1884362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77AF2170-FD18-408A-A863-2EBCEA6EF2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51881" y="4617166"/>
            <a:ext cx="1849437" cy="5139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4" name="Picture Placeholder 27">
            <a:extLst>
              <a:ext uri="{FF2B5EF4-FFF2-40B4-BE49-F238E27FC236}">
                <a16:creationId xmlns:a16="http://schemas.microsoft.com/office/drawing/2014/main" id="{67B62F43-2E5E-48DF-AF8A-2FEC2C969AA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351881" y="5215576"/>
            <a:ext cx="1849437" cy="489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86029EA6-8B0A-42E0-9714-898AA40199C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21241" y="4593452"/>
            <a:ext cx="1849437" cy="7226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45AD102B-AD4E-442C-95A8-6C7389E4D1A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21241" y="5387975"/>
            <a:ext cx="1849437" cy="7226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78918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s Ful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A36B4570-3EE3-4D55-A33B-0DF412CE799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57201" y="2696312"/>
            <a:ext cx="2762250" cy="1547076"/>
          </a:xfrm>
          <a:prstGeom prst="roundRect">
            <a:avLst>
              <a:gd name="adj" fmla="val 5054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04298DBE-E2E3-4253-B820-55402769C2E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57201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605AE1-9949-4045-8957-06B4312A6F9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57201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510715"/>
            <a:ext cx="2768603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B2AC209-5EFE-49A7-8523-EE4D7B3AE8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7200" y="1786493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6BB4B8F-5621-4F9A-B0E4-50040AD8859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0" y="3089387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3C5F79A-5E0D-42A2-82F3-C95707AE12E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7200" y="3365165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0A12308-F53C-490D-A008-79F1D8541D9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0" y="4695593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8BF2758-DFD5-4C51-996C-10AADA3DF8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7200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659AC14-872F-4EED-A7BE-16EDDDF09F2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31983" y="2696312"/>
            <a:ext cx="2762250" cy="1547076"/>
          </a:xfrm>
          <a:prstGeom prst="roundRect">
            <a:avLst>
              <a:gd name="adj" fmla="val 505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678C8DAC-7FF5-4441-B49A-11E02FFD629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131983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04A9DEA-06EF-4566-A920-C62A39965B4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31983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93159F15-9641-4E5F-BBE4-EC4327DECA4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28806" y="4695593"/>
            <a:ext cx="2762249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E5C5EC0C-68A5-4541-A35E-45CBAAADD74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35160" y="4971371"/>
            <a:ext cx="2755895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C59CA8C-8E79-4854-9868-F08E40E3D12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28807" y="1510715"/>
            <a:ext cx="2762250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80D8531-612E-4E7E-995C-812C4E25089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28806" y="1786493"/>
            <a:ext cx="2762249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B54B406D-7BB5-4D33-B36D-9C7EE91937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128806" y="3089387"/>
            <a:ext cx="2762249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6F46E388-F893-4D5E-8C4A-6BE963B08F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35160" y="3365165"/>
            <a:ext cx="2755895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D6729062-B244-4187-B983-9F5C88DFA62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969375" y="2696312"/>
            <a:ext cx="2762250" cy="1547076"/>
          </a:xfrm>
          <a:prstGeom prst="roundRect">
            <a:avLst>
              <a:gd name="adj" fmla="val 505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2C2D9825-5D59-432A-B0BD-FACAE7F38BB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969375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471A4A24-4139-4496-88DB-CA5C8B2B6BA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969375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C2BA68E2-EA45-4FA0-81EA-246E9B1442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69375" y="4695593"/>
            <a:ext cx="2762250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C18E79C-9A0C-496A-925D-BFDAB48B82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969374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6656DFA-0F26-4FB1-AD07-32B7CD3C263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63022" y="1510715"/>
            <a:ext cx="2768603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1CF60D3-3BCA-4009-B1F3-54ECE1C78D7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969374" y="1786493"/>
            <a:ext cx="2762250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108D3674-D1B9-4C05-92CA-0F390296E9C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294592" y="1104898"/>
            <a:ext cx="2762250" cy="3138490"/>
          </a:xfrm>
          <a:prstGeom prst="roundRect">
            <a:avLst>
              <a:gd name="adj" fmla="val 505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084A32BE-D528-4EE9-B4DA-42747318384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3294592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22CB5D3B-2145-40C7-8E88-76604A94B6E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291413" y="4695593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A59094DE-65AD-4916-B4ED-BD0B70A403D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91413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1F83CC4-BC61-4050-A813-49D1E5D06C8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291413" y="3089387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9AE612C0-286B-4EF9-AA23-BFAC043CE15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291413" y="3365165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</p:spTree>
    <p:extLst>
      <p:ext uri="{BB962C8B-B14F-4D97-AF65-F5344CB8AC3E}">
        <p14:creationId xmlns:p14="http://schemas.microsoft.com/office/powerpoint/2010/main" val="3319259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tabl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421A648B-47A3-415F-A191-86127DE58FC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70375" y="2241216"/>
            <a:ext cx="3697288" cy="10033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581835"/>
            <a:ext cx="7510463" cy="48814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0000"/>
              </a:lnSpc>
              <a:spcAft>
                <a:spcPts val="0"/>
              </a:spcAft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ac pulvinar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vitae.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0C828-5CD1-4B62-A3D0-152A89F89A1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270375" y="3386138"/>
            <a:ext cx="3697288" cy="10033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37160" tIns="137160" rIns="13716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C7491F48-76D3-4008-91D5-1A6DF002943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270375" y="4531060"/>
            <a:ext cx="3697288" cy="155478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31CCE0E-B957-45C5-82BA-8D516D01A2F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57200" y="4531060"/>
            <a:ext cx="3697288" cy="155478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F87DEBF6-6772-4CE3-B08A-76AAE47DDBA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7200" y="2241216"/>
            <a:ext cx="3697288" cy="2140284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7093B13D-AEA8-49A9-B9C6-0D4426F19A2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463280" y="2241216"/>
            <a:ext cx="3271520" cy="1538304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B2F01245-06B1-41E2-86BA-C26485EB6A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463280" y="3947795"/>
            <a:ext cx="3271520" cy="2138045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8135AC67-B794-4457-B05C-A05166DEA08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57201" y="992474"/>
            <a:ext cx="7510462" cy="483922"/>
          </a:xfrm>
          <a:solidFill>
            <a:schemeClr val="accent5"/>
          </a:solidFill>
        </p:spPr>
        <p:txBody>
          <a:bodyPr wrap="square" lIns="18288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FontTx/>
              <a:buNone/>
              <a:defRPr sz="1800" b="1"/>
            </a:lvl1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E9E72FDE-0D13-49D6-98F3-276C4D4CD9D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57201" y="2566889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E7BF9CD4-98B7-4FBD-885A-12BD1680843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0375" y="2555881"/>
            <a:ext cx="3697288" cy="540917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3E1AF6D4-6A19-4F17-9432-D187EC04A95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63279" y="2566889"/>
            <a:ext cx="3271520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4613C2B6-BF36-486B-B173-EC7D10E0E41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3279" y="4266517"/>
            <a:ext cx="3271520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924BF697-AFE4-47A4-8ED2-1FCBF8CCA9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0375" y="3725405"/>
            <a:ext cx="3697288" cy="540917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2E3E83DC-B743-4C8A-87FD-1B7F24313E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7201" y="4851028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BB7FEFE3-6A36-4CBE-AF6A-39DF8762205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36768" y="992474"/>
            <a:ext cx="3298031" cy="484632"/>
          </a:xfrm>
          <a:solidFill>
            <a:schemeClr val="accent3"/>
          </a:solidFill>
          <a:effectLst>
            <a:outerShdw blurRad="50800" dist="50800" dir="5400000" sx="1000" sy="1000" algn="ctr" rotWithShape="0">
              <a:schemeClr val="accent4"/>
            </a:outerShdw>
          </a:effectLst>
        </p:spPr>
        <p:txBody>
          <a:bodyPr wrap="square" lIns="18288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FontTx/>
              <a:buNone/>
              <a:defRPr sz="1800" b="1"/>
            </a:lvl1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8608F16-D697-4287-ACEA-B9E2E9983CA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270375" y="4851028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887903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6012" y="488950"/>
            <a:ext cx="5538788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882" y="3182938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453774" cy="592663"/>
          </a:xfrm>
        </p:spPr>
        <p:txBody>
          <a:bodyPr wrap="square" lIns="0" rIns="0" bIns="182880">
            <a:spAutoFit/>
          </a:bodyPr>
          <a:lstStyle>
            <a:lvl1pPr marL="0" indent="0" algn="l"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7660B9-AE68-4D41-AA8E-079D626A9C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73944" y="1762123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1B8B188-F135-456A-82ED-988134C5832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7557" y="3182938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EBA9F5-AA8F-41D4-9C02-9FEAE507605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26619" y="1762123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CA3AC2A-C687-4782-9C7E-69E3BB67E2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4882" y="5301662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B4CB310-3BBC-4C8A-BDB8-26F543F2F6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3944" y="3880847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 spc="-40" baseline="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DE36AB2-D095-4C6B-A2D3-B0E7EEA033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07557" y="5301662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47F3092-A531-41D4-90DD-B4E7990BA85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6619" y="3880847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 spc="-40" baseline="0"/>
            </a:lvl1pPr>
          </a:lstStyle>
          <a:p>
            <a:pPr lvl="0"/>
            <a:r>
              <a:rPr lang="en-US" dirty="0"/>
              <a:t>Number</a:t>
            </a:r>
          </a:p>
        </p:txBody>
      </p:sp>
    </p:spTree>
    <p:extLst>
      <p:ext uri="{BB962C8B-B14F-4D97-AF65-F5344CB8AC3E}">
        <p14:creationId xmlns:p14="http://schemas.microsoft.com/office/powerpoint/2010/main" val="2290717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Text Block and 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1" y="0"/>
            <a:ext cx="6094413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wrap="square" lIns="457200" rIns="457200" bIns="548640" anchor="ctr" anchorCtr="0">
            <a:no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3600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7893C33-17E2-438F-8256-C2C3D6293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61999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2A9F183-C7EB-416E-A36E-8CD7369B08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81061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2CBA8C2-5FE8-42EF-908D-8AF9F08BC8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56752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3176CF7-BCFA-4EDA-A732-459E7BAFBCF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75225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7A3ADE1-534F-4041-A142-B05C21C5CFA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50328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5C8753C-14FA-4CA8-9E00-F685A34EC70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69390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793407B-2678-44C5-8706-D7E2388D455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661999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3AB7113-7F32-44C6-A9F0-776228A3B0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81061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FFA95C9-6155-476A-8F79-92A1C39AF9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56752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235E96D-8203-463A-BA58-495099EC58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75225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1A2E61D-87A1-4D20-8289-49C3660F4E2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850328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FE604D8-6261-41F8-8886-CE17A08E6E4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69390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205982F-7D10-4D5B-8413-563B9C6BBBB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56752" y="5916272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C236121E-4A6A-4924-B9B7-9930F3B42A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75225" y="4466882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BFF37A-9139-453F-A34F-55FDADA9AA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90" y="6341751"/>
            <a:ext cx="1508697" cy="29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9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F044-B10A-4624-B1DB-05E75DAE4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503778"/>
            <a:ext cx="4976648" cy="1661993"/>
          </a:xfrm>
          <a:solidFill>
            <a:schemeClr val="bg1"/>
          </a:solidFill>
        </p:spPr>
        <p:txBody>
          <a:bodyPr anchor="t" anchorCtr="0">
            <a:spAutoFit/>
          </a:bodyPr>
          <a:lstStyle>
            <a:lvl1pPr algn="l">
              <a:defRPr sz="4000"/>
            </a:lvl1pPr>
          </a:lstStyle>
          <a:p>
            <a:r>
              <a:rPr lang="en-US" dirty="0"/>
              <a:t>Longer Presentation Name with Reduced Type Specs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8C14-8C3B-47FB-BD20-748A2D647F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053848"/>
            <a:ext cx="4976648" cy="553998"/>
          </a:xfrm>
        </p:spPr>
        <p:txBody>
          <a:bodyPr wrap="square" tIns="201168">
            <a:spAutoFit/>
          </a:bodyPr>
          <a:lstStyle>
            <a:lvl1pPr marL="0" indent="0" algn="l">
              <a:lnSpc>
                <a:spcPct val="95000"/>
              </a:lnSpc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9C28A21-B807-43C0-B2B9-963821E0D6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488950"/>
            <a:ext cx="5640387" cy="58785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77BF700-2071-48C4-98D2-DAFB699E78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622773"/>
            <a:ext cx="4976647" cy="342081"/>
          </a:xfrm>
        </p:spPr>
        <p:txBody>
          <a:bodyPr wrap="square" tIns="118872" anchor="t" anchorCtr="0">
            <a:spAutoFit/>
          </a:bodyPr>
          <a:lstStyle>
            <a:lvl1pPr>
              <a:lnSpc>
                <a:spcPct val="135000"/>
              </a:lnSpc>
              <a:defRPr sz="1200"/>
            </a:lvl1pPr>
          </a:lstStyle>
          <a:p>
            <a:pPr lvl="0"/>
            <a:r>
              <a:rPr lang="en-US" dirty="0"/>
              <a:t>Presenter and Date</a:t>
            </a:r>
          </a:p>
        </p:txBody>
      </p:sp>
    </p:spTree>
    <p:extLst>
      <p:ext uri="{BB962C8B-B14F-4D97-AF65-F5344CB8AC3E}">
        <p14:creationId xmlns:p14="http://schemas.microsoft.com/office/powerpoint/2010/main" val="3952227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s Half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3762375" cy="1621213"/>
          </a:xfrm>
        </p:spPr>
        <p:txBody>
          <a:bodyPr>
            <a:spAutoFit/>
          </a:bodyPr>
          <a:lstStyle>
            <a:lvl1pPr>
              <a:lnSpc>
                <a:spcPct val="112000"/>
              </a:lnSpc>
              <a:defRPr sz="2400"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mi ex,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471A4A24-4139-4496-88DB-CA5C8B2B6BA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956800" y="529486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6656DFA-0F26-4FB1-AD07-32B7CD3C263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956800" y="1073420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1CF60D3-3BCA-4009-B1F3-54ECE1C78D7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946640" y="1415556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108D3674-D1B9-4C05-92CA-0F390296E9C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094432" y="500062"/>
            <a:ext cx="2762250" cy="3743503"/>
          </a:xfrm>
          <a:prstGeom prst="roundRect">
            <a:avLst>
              <a:gd name="adj" fmla="val 505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1F83CC4-BC61-4050-A813-49D1E5D06C8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091253" y="3372690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9AE612C0-286B-4EF9-AA23-BFAC043CE15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091253" y="3668788"/>
            <a:ext cx="2762251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41C9A928-8551-4725-80EC-BE2695F41ADE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9956800" y="2144927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BDE53217-78F1-4EE8-B317-F3A9E4109E1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56800" y="2628117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1B19993C-4915-48BF-BF2C-F98B0CAD5F3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946640" y="2970253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FF479F99-445A-4343-84B9-677A0124D20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208588" y="1592851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58" name="Picture Placeholder 6">
            <a:extLst>
              <a:ext uri="{FF2B5EF4-FFF2-40B4-BE49-F238E27FC236}">
                <a16:creationId xmlns:a16="http://schemas.microsoft.com/office/drawing/2014/main" id="{3F6E0DA4-B8B0-4B34-9160-F406A928B715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5215570" y="1118410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4C9FE5C3-14D5-4F1F-9CB9-14171841B35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215570" y="1662344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5792848F-7194-406A-B51F-2ABB2B3B807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205410" y="2004480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1" name="Picture Placeholder 6">
            <a:extLst>
              <a:ext uri="{FF2B5EF4-FFF2-40B4-BE49-F238E27FC236}">
                <a16:creationId xmlns:a16="http://schemas.microsoft.com/office/drawing/2014/main" id="{853C3A15-1C30-4F77-A177-C232995EFFA3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5215570" y="2733851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F155E1A-9F0F-4913-AA56-D8F844B9C48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215570" y="3217041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C0C5E7AC-D7B6-4D35-A61F-B3E66F59F13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205410" y="3559177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4" name="Picture Placeholder 6">
            <a:extLst>
              <a:ext uri="{FF2B5EF4-FFF2-40B4-BE49-F238E27FC236}">
                <a16:creationId xmlns:a16="http://schemas.microsoft.com/office/drawing/2014/main" id="{C81F409A-CE1F-4FA9-89FA-AB119733CF62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067041" y="4367211"/>
            <a:ext cx="1774824" cy="1352870"/>
          </a:xfrm>
          <a:prstGeom prst="roundRect">
            <a:avLst>
              <a:gd name="adj" fmla="val 5054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583A8C29-3B99-45CD-B5E7-95937F6F5BF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067041" y="4819920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03DA0FE6-1591-4B87-99BF-771D25D57D5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056881" y="5162056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AE6FE9D1-463F-4080-A3B0-DFE749F1C6C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5618480" y="4367210"/>
            <a:ext cx="2275840" cy="1738949"/>
          </a:xfrm>
          <a:prstGeom prst="roundRect">
            <a:avLst>
              <a:gd name="adj" fmla="val 505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CD742FCC-F9BF-4303-BE77-7C3DD87E5A8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628640" y="5028675"/>
            <a:ext cx="226568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1E8F9222-D7FD-4A9C-B6A0-5E1E7A870FF4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618480" y="5370811"/>
            <a:ext cx="2265680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3078286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Logo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76308A-3B9E-4889-9634-E4806E7CB1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58695" y="488950"/>
            <a:ext cx="4569756" cy="5670112"/>
          </a:xfrm>
          <a:prstGeom prst="roundRect">
            <a:avLst>
              <a:gd name="adj" fmla="val 2054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lIns="182880" tIns="228600" rIns="1371600" bIns="0" anchor="t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C3CBF9C-2873-4AAF-9BE2-8DF8458C5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7C70E904-C26A-4299-926F-EFCA63814F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3549" y="3321017"/>
            <a:ext cx="4129472" cy="440826"/>
          </a:xfrm>
        </p:spPr>
        <p:txBody>
          <a:bodyPr wrap="square" lIns="0" tIns="0" rIns="0" bIns="201168">
            <a:spAutoFit/>
          </a:bodyPr>
          <a:lstStyle>
            <a:lvl1pPr marL="168275" indent="-168275" algn="l">
              <a:lnSpc>
                <a:spcPct val="112000"/>
              </a:lnSpc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upsum</a:t>
            </a:r>
            <a:endParaRPr lang="en-US" dirty="0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18E3AE6-DB46-43C2-96CD-B13BEEBFAC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453774" cy="2313710"/>
          </a:xfrm>
        </p:spPr>
        <p:txBody>
          <a:bodyPr wrap="square" lIns="0" rIns="0" bIns="68580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gravida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diam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lacinia dictum. </a:t>
            </a:r>
          </a:p>
        </p:txBody>
      </p:sp>
      <p:sp>
        <p:nvSpPr>
          <p:cNvPr id="42" name="Picture Placeholder 12">
            <a:extLst>
              <a:ext uri="{FF2B5EF4-FFF2-40B4-BE49-F238E27FC236}">
                <a16:creationId xmlns:a16="http://schemas.microsoft.com/office/drawing/2014/main" id="{43E1F0DA-911E-42ED-B6EC-4E24994CF6A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51833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3" name="Picture Placeholder 12">
            <a:extLst>
              <a:ext uri="{FF2B5EF4-FFF2-40B4-BE49-F238E27FC236}">
                <a16:creationId xmlns:a16="http://schemas.microsoft.com/office/drawing/2014/main" id="{B71E6E32-4862-49EE-A4DE-947DE32AC89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434268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64817A20-4643-4A5B-B61C-B44EE8BF954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416703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5" name="Picture Placeholder 12">
            <a:extLst>
              <a:ext uri="{FF2B5EF4-FFF2-40B4-BE49-F238E27FC236}">
                <a16:creationId xmlns:a16="http://schemas.microsoft.com/office/drawing/2014/main" id="{C1F119D3-E369-434F-AFF0-D5535DE731C5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99137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BFD0C3C1-912A-4A6A-B90C-00120BC780F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451833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7" name="Picture Placeholder 12">
            <a:extLst>
              <a:ext uri="{FF2B5EF4-FFF2-40B4-BE49-F238E27FC236}">
                <a16:creationId xmlns:a16="http://schemas.microsoft.com/office/drawing/2014/main" id="{DA8A906E-36F8-407D-8804-1A341535201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434268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8" name="Picture Placeholder 12">
            <a:extLst>
              <a:ext uri="{FF2B5EF4-FFF2-40B4-BE49-F238E27FC236}">
                <a16:creationId xmlns:a16="http://schemas.microsoft.com/office/drawing/2014/main" id="{15D57131-46BB-45F4-993A-FF3BF043B9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416703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12">
            <a:extLst>
              <a:ext uri="{FF2B5EF4-FFF2-40B4-BE49-F238E27FC236}">
                <a16:creationId xmlns:a16="http://schemas.microsoft.com/office/drawing/2014/main" id="{9E53D431-160D-4745-B791-1763FD2485E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399137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0" name="Picture Placeholder 12">
            <a:extLst>
              <a:ext uri="{FF2B5EF4-FFF2-40B4-BE49-F238E27FC236}">
                <a16:creationId xmlns:a16="http://schemas.microsoft.com/office/drawing/2014/main" id="{C0F71BA3-1EED-40CA-890E-4647D1ACFF4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451833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1" name="Picture Placeholder 12">
            <a:extLst>
              <a:ext uri="{FF2B5EF4-FFF2-40B4-BE49-F238E27FC236}">
                <a16:creationId xmlns:a16="http://schemas.microsoft.com/office/drawing/2014/main" id="{BA0228FD-5831-42AC-8625-790EBA596B2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0221611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2" name="Picture Placeholder 12">
            <a:extLst>
              <a:ext uri="{FF2B5EF4-FFF2-40B4-BE49-F238E27FC236}">
                <a16:creationId xmlns:a16="http://schemas.microsoft.com/office/drawing/2014/main" id="{06AE6D0A-C72B-4E52-951A-A6663C6B25B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839227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3" name="Picture Placeholder 12">
            <a:extLst>
              <a:ext uri="{FF2B5EF4-FFF2-40B4-BE49-F238E27FC236}">
                <a16:creationId xmlns:a16="http://schemas.microsoft.com/office/drawing/2014/main" id="{91B09629-C70E-4486-B32A-765B252681D2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777655" y="3952203"/>
            <a:ext cx="3300247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52947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al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BE872-EEF9-4950-9840-105A05C6E0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963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E897914-2C5D-4CAB-B2EF-5FAED894EF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2483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DB1419FB-0531-47D3-8F47-CFE6D86852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824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7BA7F21A-5CA6-4267-8A7B-91EE5DC095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76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0F5E4A1-58B6-4FB4-A5B6-D182BAE429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928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C5C7523D-8925-4C3C-AB76-A7C32530F4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5980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B73B87F1-8E11-4954-B551-CB3799C071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8032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7001E8-C4AC-47A1-98F5-FF56E3DACEE2}"/>
              </a:ext>
            </a:extLst>
          </p:cNvPr>
          <p:cNvCxnSpPr/>
          <p:nvPr userDrawn="1"/>
        </p:nvCxnSpPr>
        <p:spPr>
          <a:xfrm>
            <a:off x="2047973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54C7D5-8EE6-43EC-88C3-CAA4B84A7CC6}"/>
              </a:ext>
            </a:extLst>
          </p:cNvPr>
          <p:cNvCxnSpPr/>
          <p:nvPr userDrawn="1"/>
        </p:nvCxnSpPr>
        <p:spPr>
          <a:xfrm>
            <a:off x="3667916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0F34A99-3EB0-42B0-8EF3-FE48E632872D}"/>
              </a:ext>
            </a:extLst>
          </p:cNvPr>
          <p:cNvCxnSpPr/>
          <p:nvPr userDrawn="1"/>
        </p:nvCxnSpPr>
        <p:spPr>
          <a:xfrm>
            <a:off x="5284245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3B8B97D-FA71-4AD3-8118-39B705B4FB12}"/>
              </a:ext>
            </a:extLst>
          </p:cNvPr>
          <p:cNvCxnSpPr/>
          <p:nvPr userDrawn="1"/>
        </p:nvCxnSpPr>
        <p:spPr>
          <a:xfrm>
            <a:off x="6908658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850368E-D8EE-4471-AC1D-B5E111CB616B}"/>
              </a:ext>
            </a:extLst>
          </p:cNvPr>
          <p:cNvCxnSpPr/>
          <p:nvPr userDrawn="1"/>
        </p:nvCxnSpPr>
        <p:spPr>
          <a:xfrm>
            <a:off x="8527035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6657BBD-DBDF-4CE1-A803-B8311BD4BDBE}"/>
              </a:ext>
            </a:extLst>
          </p:cNvPr>
          <p:cNvCxnSpPr/>
          <p:nvPr userDrawn="1"/>
        </p:nvCxnSpPr>
        <p:spPr>
          <a:xfrm>
            <a:off x="10147614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30F0D1E-374B-47FA-8E00-7439579E44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7683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0" name="Picture Placeholder 12">
            <a:extLst>
              <a:ext uri="{FF2B5EF4-FFF2-40B4-BE49-F238E27FC236}">
                <a16:creationId xmlns:a16="http://schemas.microsoft.com/office/drawing/2014/main" id="{E3B6F844-2DB7-4ADF-825E-9C44989F599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07683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7" name="Picture Placeholder 12">
            <a:extLst>
              <a:ext uri="{FF2B5EF4-FFF2-40B4-BE49-F238E27FC236}">
                <a16:creationId xmlns:a16="http://schemas.microsoft.com/office/drawing/2014/main" id="{669FB0D2-31B2-479E-A60B-D2516B76232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7683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4" name="Picture Placeholder 12">
            <a:extLst>
              <a:ext uri="{FF2B5EF4-FFF2-40B4-BE49-F238E27FC236}">
                <a16:creationId xmlns:a16="http://schemas.microsoft.com/office/drawing/2014/main" id="{860F9842-A5E8-4BC3-9C82-EE8F329B5CF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07683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1" name="Picture Placeholder 12">
            <a:extLst>
              <a:ext uri="{FF2B5EF4-FFF2-40B4-BE49-F238E27FC236}">
                <a16:creationId xmlns:a16="http://schemas.microsoft.com/office/drawing/2014/main" id="{44B31450-B7D7-4DFF-AE8E-57B1A677480B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07683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8" name="Picture Placeholder 12">
            <a:extLst>
              <a:ext uri="{FF2B5EF4-FFF2-40B4-BE49-F238E27FC236}">
                <a16:creationId xmlns:a16="http://schemas.microsoft.com/office/drawing/2014/main" id="{8ABC580A-BC41-4605-B589-A22A6D1602ED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124190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9" name="Picture Placeholder 12">
            <a:extLst>
              <a:ext uri="{FF2B5EF4-FFF2-40B4-BE49-F238E27FC236}">
                <a16:creationId xmlns:a16="http://schemas.microsoft.com/office/drawing/2014/main" id="{EC902411-3054-46AF-A76B-2B7733E8559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124190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0" name="Picture Placeholder 12">
            <a:extLst>
              <a:ext uri="{FF2B5EF4-FFF2-40B4-BE49-F238E27FC236}">
                <a16:creationId xmlns:a16="http://schemas.microsoft.com/office/drawing/2014/main" id="{96405BD5-F7A4-460A-B1E0-078FF1B9944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124190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1" name="Picture Placeholder 12">
            <a:extLst>
              <a:ext uri="{FF2B5EF4-FFF2-40B4-BE49-F238E27FC236}">
                <a16:creationId xmlns:a16="http://schemas.microsoft.com/office/drawing/2014/main" id="{6434B9A6-90E5-467C-877A-BF7063C2119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124190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2" name="Picture Placeholder 12">
            <a:extLst>
              <a:ext uri="{FF2B5EF4-FFF2-40B4-BE49-F238E27FC236}">
                <a16:creationId xmlns:a16="http://schemas.microsoft.com/office/drawing/2014/main" id="{EAAF2939-476D-4CD2-A27B-25EA46D05084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124190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3" name="Picture Placeholder 12">
            <a:extLst>
              <a:ext uri="{FF2B5EF4-FFF2-40B4-BE49-F238E27FC236}">
                <a16:creationId xmlns:a16="http://schemas.microsoft.com/office/drawing/2014/main" id="{7B6D80E4-2D00-4B6C-B27D-4D988C70200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740518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4" name="Picture Placeholder 12">
            <a:extLst>
              <a:ext uri="{FF2B5EF4-FFF2-40B4-BE49-F238E27FC236}">
                <a16:creationId xmlns:a16="http://schemas.microsoft.com/office/drawing/2014/main" id="{58823900-E62E-4E20-9B34-BA7D9FF5E02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740518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5" name="Picture Placeholder 12">
            <a:extLst>
              <a:ext uri="{FF2B5EF4-FFF2-40B4-BE49-F238E27FC236}">
                <a16:creationId xmlns:a16="http://schemas.microsoft.com/office/drawing/2014/main" id="{4F5E65EC-CB6D-426D-9B75-6A9A74FA0CA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740518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6" name="Picture Placeholder 12">
            <a:extLst>
              <a:ext uri="{FF2B5EF4-FFF2-40B4-BE49-F238E27FC236}">
                <a16:creationId xmlns:a16="http://schemas.microsoft.com/office/drawing/2014/main" id="{608BAD81-5A73-49EC-B1B7-F2C587334DE8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40518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7" name="Picture Placeholder 12">
            <a:extLst>
              <a:ext uri="{FF2B5EF4-FFF2-40B4-BE49-F238E27FC236}">
                <a16:creationId xmlns:a16="http://schemas.microsoft.com/office/drawing/2014/main" id="{58AA7041-90CA-49EB-9D42-1C7BB8E42087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740518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8" name="Picture Placeholder 12">
            <a:extLst>
              <a:ext uri="{FF2B5EF4-FFF2-40B4-BE49-F238E27FC236}">
                <a16:creationId xmlns:a16="http://schemas.microsoft.com/office/drawing/2014/main" id="{539CB9F5-6452-4AA9-A6A0-745B11885BA6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356846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9" name="Picture Placeholder 12">
            <a:extLst>
              <a:ext uri="{FF2B5EF4-FFF2-40B4-BE49-F238E27FC236}">
                <a16:creationId xmlns:a16="http://schemas.microsoft.com/office/drawing/2014/main" id="{B7E245A9-68A2-42D5-96DC-1CEC5EF54ACD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356846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2C9FE23B-F418-4DFC-90F8-8BD21A7A591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356846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1" name="Picture Placeholder 12">
            <a:extLst>
              <a:ext uri="{FF2B5EF4-FFF2-40B4-BE49-F238E27FC236}">
                <a16:creationId xmlns:a16="http://schemas.microsoft.com/office/drawing/2014/main" id="{E119729E-E80C-494F-853C-9B2B903FCED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356846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2" name="Picture Placeholder 12">
            <a:extLst>
              <a:ext uri="{FF2B5EF4-FFF2-40B4-BE49-F238E27FC236}">
                <a16:creationId xmlns:a16="http://schemas.microsoft.com/office/drawing/2014/main" id="{9D08D398-5882-446B-97D5-790BB58935A0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356846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3" name="Picture Placeholder 12">
            <a:extLst>
              <a:ext uri="{FF2B5EF4-FFF2-40B4-BE49-F238E27FC236}">
                <a16:creationId xmlns:a16="http://schemas.microsoft.com/office/drawing/2014/main" id="{C3658B45-EC74-4076-8324-8B408E9B21B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985226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4" name="Picture Placeholder 12">
            <a:extLst>
              <a:ext uri="{FF2B5EF4-FFF2-40B4-BE49-F238E27FC236}">
                <a16:creationId xmlns:a16="http://schemas.microsoft.com/office/drawing/2014/main" id="{66AE165A-27B4-4F3E-B669-A40E933C3533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6985226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5" name="Picture Placeholder 12">
            <a:extLst>
              <a:ext uri="{FF2B5EF4-FFF2-40B4-BE49-F238E27FC236}">
                <a16:creationId xmlns:a16="http://schemas.microsoft.com/office/drawing/2014/main" id="{F0C611BD-6D77-4283-B448-9A26D2C373F7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985226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6" name="Picture Placeholder 12">
            <a:extLst>
              <a:ext uri="{FF2B5EF4-FFF2-40B4-BE49-F238E27FC236}">
                <a16:creationId xmlns:a16="http://schemas.microsoft.com/office/drawing/2014/main" id="{25A8C94B-6B8C-41F6-ACC4-332E64AA020F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985226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7" name="Picture Placeholder 12">
            <a:extLst>
              <a:ext uri="{FF2B5EF4-FFF2-40B4-BE49-F238E27FC236}">
                <a16:creationId xmlns:a16="http://schemas.microsoft.com/office/drawing/2014/main" id="{523C512B-7C63-4AE9-B967-86738A417205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985226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8" name="Picture Placeholder 12">
            <a:extLst>
              <a:ext uri="{FF2B5EF4-FFF2-40B4-BE49-F238E27FC236}">
                <a16:creationId xmlns:a16="http://schemas.microsoft.com/office/drawing/2014/main" id="{4995DCB5-BDF5-4326-AFE5-D87B8E0BB9AD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8603602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9" name="Picture Placeholder 12">
            <a:extLst>
              <a:ext uri="{FF2B5EF4-FFF2-40B4-BE49-F238E27FC236}">
                <a16:creationId xmlns:a16="http://schemas.microsoft.com/office/drawing/2014/main" id="{383C249D-022F-45AA-80D0-28DCA3E4F378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8603602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0" name="Picture Placeholder 12">
            <a:extLst>
              <a:ext uri="{FF2B5EF4-FFF2-40B4-BE49-F238E27FC236}">
                <a16:creationId xmlns:a16="http://schemas.microsoft.com/office/drawing/2014/main" id="{BE0E5CE6-235D-4DF2-ADAA-9E63D60A71E4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603602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1" name="Picture Placeholder 12">
            <a:extLst>
              <a:ext uri="{FF2B5EF4-FFF2-40B4-BE49-F238E27FC236}">
                <a16:creationId xmlns:a16="http://schemas.microsoft.com/office/drawing/2014/main" id="{2D841674-E70F-4D16-B5BB-88FF96E6C8F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603602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2" name="Picture Placeholder 12">
            <a:extLst>
              <a:ext uri="{FF2B5EF4-FFF2-40B4-BE49-F238E27FC236}">
                <a16:creationId xmlns:a16="http://schemas.microsoft.com/office/drawing/2014/main" id="{5DB5A065-9B1C-442F-94D1-4DC90D8D26DB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603602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3" name="Picture Placeholder 12">
            <a:extLst>
              <a:ext uri="{FF2B5EF4-FFF2-40B4-BE49-F238E27FC236}">
                <a16:creationId xmlns:a16="http://schemas.microsoft.com/office/drawing/2014/main" id="{869D216F-8B49-46F3-B8A5-089FC1E84F1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10228587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4" name="Picture Placeholder 12">
            <a:extLst>
              <a:ext uri="{FF2B5EF4-FFF2-40B4-BE49-F238E27FC236}">
                <a16:creationId xmlns:a16="http://schemas.microsoft.com/office/drawing/2014/main" id="{91B3EB47-A39E-4E87-AC8D-AE0E5349E8B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0228587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5" name="Picture Placeholder 12">
            <a:extLst>
              <a:ext uri="{FF2B5EF4-FFF2-40B4-BE49-F238E27FC236}">
                <a16:creationId xmlns:a16="http://schemas.microsoft.com/office/drawing/2014/main" id="{9244F330-B543-4C3C-AFD3-E1513ADD21CF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228587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6" name="Picture Placeholder 12">
            <a:extLst>
              <a:ext uri="{FF2B5EF4-FFF2-40B4-BE49-F238E27FC236}">
                <a16:creationId xmlns:a16="http://schemas.microsoft.com/office/drawing/2014/main" id="{C56A5DD7-24DF-47BF-8158-8D3336A91390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0228587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7" name="Picture Placeholder 12">
            <a:extLst>
              <a:ext uri="{FF2B5EF4-FFF2-40B4-BE49-F238E27FC236}">
                <a16:creationId xmlns:a16="http://schemas.microsoft.com/office/drawing/2014/main" id="{582A7B40-2622-4DA6-8FA9-0BA546D25580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0228587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807409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A874BDA-378A-4B81-A6FC-27F69D4474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9516" y="2324575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5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7321281-B54E-40B5-9936-325A2A3BE46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09516" y="4151694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3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90539"/>
            <a:ext cx="3756026" cy="109998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0" y="497455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CD7B1AF-0853-410B-BDC4-F9DD2D59DC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09516" y="497455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4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B0E8FE1-43EC-4ADA-9846-A3B4599E28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0" y="2324575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237BB09-4472-42AC-8F07-A1955251A3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6000" y="4151694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515210-0AD2-463E-9E63-1BF8B25B67A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149850" y="609600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AE391ED6-4476-4365-86E6-F69D653643D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49850" y="2436720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E1DE9E5-0BB1-49AB-8E6C-30F5EE6096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49850" y="4263839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320348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E0B18-D11C-44F4-9A1A-6F3D2F1C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4790-1FDE-4AB4-8111-364E8B4A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08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E0B18-D11C-44F4-9A1A-6F3D2F1C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4790-1FDE-4AB4-8111-364E8B4A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66BDEA-645F-4FE0-BCEF-A47B435FA29B}"/>
              </a:ext>
            </a:extLst>
          </p:cNvPr>
          <p:cNvSpPr txBox="1"/>
          <p:nvPr userDrawn="1"/>
        </p:nvSpPr>
        <p:spPr>
          <a:xfrm>
            <a:off x="464186" y="979488"/>
            <a:ext cx="1828800" cy="979487"/>
          </a:xfrm>
          <a:prstGeom prst="rect">
            <a:avLst/>
          </a:prstGeom>
          <a:solidFill>
            <a:schemeClr val="accent1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LifeWorks Purple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61A8EA-3AC4-4409-9E27-E2D95D0E0685}"/>
              </a:ext>
            </a:extLst>
          </p:cNvPr>
          <p:cNvSpPr txBox="1"/>
          <p:nvPr userDrawn="1"/>
        </p:nvSpPr>
        <p:spPr>
          <a:xfrm>
            <a:off x="2353946" y="979488"/>
            <a:ext cx="1828800" cy="979487"/>
          </a:xfrm>
          <a:prstGeom prst="rect">
            <a:avLst/>
          </a:prstGeom>
          <a:solidFill>
            <a:schemeClr val="accent2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Red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132086-49F5-4E4E-A594-24CBC984517F}"/>
              </a:ext>
            </a:extLst>
          </p:cNvPr>
          <p:cNvSpPr txBox="1"/>
          <p:nvPr userDrawn="1"/>
        </p:nvSpPr>
        <p:spPr>
          <a:xfrm>
            <a:off x="4243706" y="979488"/>
            <a:ext cx="1828800" cy="979487"/>
          </a:xfrm>
          <a:prstGeom prst="rect">
            <a:avLst/>
          </a:prstGeom>
          <a:solidFill>
            <a:schemeClr val="accent3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Yellow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0B809C-528B-4726-989C-D048B91E7B87}"/>
              </a:ext>
            </a:extLst>
          </p:cNvPr>
          <p:cNvSpPr txBox="1"/>
          <p:nvPr userDrawn="1"/>
        </p:nvSpPr>
        <p:spPr>
          <a:xfrm>
            <a:off x="6133466" y="979488"/>
            <a:ext cx="1828800" cy="979487"/>
          </a:xfrm>
          <a:prstGeom prst="rect">
            <a:avLst/>
          </a:prstGeom>
          <a:solidFill>
            <a:schemeClr val="accent4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Blue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28B376-DCD1-43C8-988B-5F433E9757FA}"/>
              </a:ext>
            </a:extLst>
          </p:cNvPr>
          <p:cNvSpPr txBox="1"/>
          <p:nvPr userDrawn="1"/>
        </p:nvSpPr>
        <p:spPr>
          <a:xfrm>
            <a:off x="8023225" y="979488"/>
            <a:ext cx="1828800" cy="979487"/>
          </a:xfrm>
          <a:prstGeom prst="rect">
            <a:avLst/>
          </a:prstGeom>
          <a:solidFill>
            <a:schemeClr val="accent5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Green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812D54-1EEF-43C9-B559-DDA368C8CE23}"/>
              </a:ext>
            </a:extLst>
          </p:cNvPr>
          <p:cNvSpPr txBox="1"/>
          <p:nvPr userDrawn="1"/>
        </p:nvSpPr>
        <p:spPr>
          <a:xfrm>
            <a:off x="46418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164  164  255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E01A7D-3575-4F8F-B2B1-ED04DD54F3B3}"/>
              </a:ext>
            </a:extLst>
          </p:cNvPr>
          <p:cNvSpPr txBox="1"/>
          <p:nvPr userDrawn="1"/>
        </p:nvSpPr>
        <p:spPr>
          <a:xfrm>
            <a:off x="235394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255  111  71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95BF8D-5CCD-4848-84AE-BA4D4924F8C9}"/>
              </a:ext>
            </a:extLst>
          </p:cNvPr>
          <p:cNvSpPr txBox="1"/>
          <p:nvPr userDrawn="1"/>
        </p:nvSpPr>
        <p:spPr>
          <a:xfrm>
            <a:off x="424370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255  222  1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C21001-9C28-47F9-932B-80279457518D}"/>
              </a:ext>
            </a:extLst>
          </p:cNvPr>
          <p:cNvSpPr txBox="1"/>
          <p:nvPr userDrawn="1"/>
        </p:nvSpPr>
        <p:spPr>
          <a:xfrm>
            <a:off x="613346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32  184  244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758190-41AC-46F7-BAE7-08E83A0BD450}"/>
              </a:ext>
            </a:extLst>
          </p:cNvPr>
          <p:cNvSpPr txBox="1"/>
          <p:nvPr userDrawn="1"/>
        </p:nvSpPr>
        <p:spPr>
          <a:xfrm>
            <a:off x="8023225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129  219  96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2F4801-83A5-4877-8713-74E794E984E0}"/>
              </a:ext>
            </a:extLst>
          </p:cNvPr>
          <p:cNvSpPr txBox="1"/>
          <p:nvPr userDrawn="1"/>
        </p:nvSpPr>
        <p:spPr>
          <a:xfrm>
            <a:off x="457201" y="2939256"/>
            <a:ext cx="1828800" cy="9794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White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0E0167-8DC3-42B2-B3AE-54CFAD782141}"/>
              </a:ext>
            </a:extLst>
          </p:cNvPr>
          <p:cNvSpPr txBox="1"/>
          <p:nvPr userDrawn="1"/>
        </p:nvSpPr>
        <p:spPr>
          <a:xfrm>
            <a:off x="2346961" y="2939256"/>
            <a:ext cx="1828800" cy="979487"/>
          </a:xfrm>
          <a:prstGeom prst="rect">
            <a:avLst/>
          </a:prstGeom>
          <a:solidFill>
            <a:schemeClr val="tx1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4A1B0C-B315-444F-B1B7-5A41F92E88CC}"/>
              </a:ext>
            </a:extLst>
          </p:cNvPr>
          <p:cNvSpPr txBox="1"/>
          <p:nvPr userDrawn="1"/>
        </p:nvSpPr>
        <p:spPr>
          <a:xfrm>
            <a:off x="4236721" y="2939256"/>
            <a:ext cx="1828800" cy="979487"/>
          </a:xfrm>
          <a:prstGeom prst="rect">
            <a:avLst/>
          </a:prstGeom>
          <a:solidFill>
            <a:srgbClr val="FFE2DA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Red Tint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DBE98-4827-4766-875E-DC0E27020811}"/>
              </a:ext>
            </a:extLst>
          </p:cNvPr>
          <p:cNvSpPr txBox="1"/>
          <p:nvPr userDrawn="1"/>
        </p:nvSpPr>
        <p:spPr>
          <a:xfrm>
            <a:off x="6126481" y="2939256"/>
            <a:ext cx="1828800" cy="979487"/>
          </a:xfrm>
          <a:prstGeom prst="rect">
            <a:avLst/>
          </a:prstGeom>
          <a:solidFill>
            <a:srgbClr val="FFF8CC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Yellow Tint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8735B8-99CE-4633-A002-8495E6BE4704}"/>
              </a:ext>
            </a:extLst>
          </p:cNvPr>
          <p:cNvSpPr txBox="1"/>
          <p:nvPr userDrawn="1"/>
        </p:nvSpPr>
        <p:spPr>
          <a:xfrm>
            <a:off x="8016241" y="2939256"/>
            <a:ext cx="1828800" cy="979487"/>
          </a:xfrm>
          <a:prstGeom prst="rect">
            <a:avLst/>
          </a:prstGeom>
          <a:solidFill>
            <a:srgbClr val="D2F1FD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Blue Tint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5FF9FE-8A00-4888-AB7D-D541E8688C61}"/>
              </a:ext>
            </a:extLst>
          </p:cNvPr>
          <p:cNvSpPr txBox="1"/>
          <p:nvPr userDrawn="1"/>
        </p:nvSpPr>
        <p:spPr>
          <a:xfrm>
            <a:off x="9906000" y="2939256"/>
            <a:ext cx="1828800" cy="979487"/>
          </a:xfrm>
          <a:prstGeom prst="rect">
            <a:avLst/>
          </a:prstGeom>
          <a:solidFill>
            <a:srgbClr val="E6F8DF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Green Tint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C1218C-D311-4683-AA1A-FF8F47F84F67}"/>
              </a:ext>
            </a:extLst>
          </p:cNvPr>
          <p:cNvSpPr txBox="1"/>
          <p:nvPr userDrawn="1"/>
        </p:nvSpPr>
        <p:spPr>
          <a:xfrm>
            <a:off x="45720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255  255  255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D7D9D2-4BCC-42C4-BE74-24F6D2785CB4}"/>
              </a:ext>
            </a:extLst>
          </p:cNvPr>
          <p:cNvSpPr txBox="1"/>
          <p:nvPr userDrawn="1"/>
        </p:nvSpPr>
        <p:spPr>
          <a:xfrm>
            <a:off x="234696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20  20  20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192123-98E0-4024-9F55-48A272D9B381}"/>
              </a:ext>
            </a:extLst>
          </p:cNvPr>
          <p:cNvSpPr txBox="1"/>
          <p:nvPr userDrawn="1"/>
        </p:nvSpPr>
        <p:spPr>
          <a:xfrm>
            <a:off x="423672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255  226  218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54F042-9CF3-4C34-B4DD-1D4D1F19A82E}"/>
              </a:ext>
            </a:extLst>
          </p:cNvPr>
          <p:cNvSpPr txBox="1"/>
          <p:nvPr userDrawn="1"/>
        </p:nvSpPr>
        <p:spPr>
          <a:xfrm>
            <a:off x="612648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255  248  204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374BDC-401C-4D2D-8B0B-96AE84B99CB4}"/>
              </a:ext>
            </a:extLst>
          </p:cNvPr>
          <p:cNvSpPr txBox="1"/>
          <p:nvPr userDrawn="1"/>
        </p:nvSpPr>
        <p:spPr>
          <a:xfrm>
            <a:off x="801624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210  241  253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F12A7D-B995-46D4-AAF5-FD3092644D0F}"/>
              </a:ext>
            </a:extLst>
          </p:cNvPr>
          <p:cNvSpPr txBox="1"/>
          <p:nvPr userDrawn="1"/>
        </p:nvSpPr>
        <p:spPr>
          <a:xfrm>
            <a:off x="9906000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230  248  223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232153-ABF0-4C24-9CE4-80F0CC53E8FC}"/>
              </a:ext>
            </a:extLst>
          </p:cNvPr>
          <p:cNvSpPr txBox="1"/>
          <p:nvPr userDrawn="1"/>
        </p:nvSpPr>
        <p:spPr>
          <a:xfrm>
            <a:off x="4238237" y="4897438"/>
            <a:ext cx="1828800" cy="979487"/>
          </a:xfrm>
          <a:prstGeom prst="rect">
            <a:avLst/>
          </a:prstGeom>
          <a:solidFill>
            <a:srgbClr val="F5F5F5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Extra Light Grey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84067-E42C-4EFF-BBC6-B70F9D3AF1C3}"/>
              </a:ext>
            </a:extLst>
          </p:cNvPr>
          <p:cNvSpPr txBox="1"/>
          <p:nvPr userDrawn="1"/>
        </p:nvSpPr>
        <p:spPr>
          <a:xfrm>
            <a:off x="6135624" y="4897438"/>
            <a:ext cx="1828800" cy="979487"/>
          </a:xfrm>
          <a:prstGeom prst="rect">
            <a:avLst/>
          </a:prstGeom>
          <a:solidFill>
            <a:srgbClr val="E4E4E4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Light Grey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47C849-16B3-4D7E-A27A-139E178C17AF}"/>
              </a:ext>
            </a:extLst>
          </p:cNvPr>
          <p:cNvSpPr txBox="1"/>
          <p:nvPr userDrawn="1"/>
        </p:nvSpPr>
        <p:spPr>
          <a:xfrm>
            <a:off x="8017757" y="4897438"/>
            <a:ext cx="1828800" cy="979487"/>
          </a:xfrm>
          <a:prstGeom prst="rect">
            <a:avLst/>
          </a:prstGeom>
          <a:solidFill>
            <a:srgbClr val="767676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Dark Grey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63E4DF-6DEB-4E88-BCD2-286D2B8374E1}"/>
              </a:ext>
            </a:extLst>
          </p:cNvPr>
          <p:cNvSpPr txBox="1"/>
          <p:nvPr userDrawn="1"/>
        </p:nvSpPr>
        <p:spPr>
          <a:xfrm>
            <a:off x="9912984" y="979488"/>
            <a:ext cx="1828800" cy="979487"/>
          </a:xfrm>
          <a:prstGeom prst="rect">
            <a:avLst/>
          </a:prstGeom>
          <a:solidFill>
            <a:schemeClr val="accent6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Medium Grey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465AD7-68A2-4ED0-A050-1D93BD219FC0}"/>
              </a:ext>
            </a:extLst>
          </p:cNvPr>
          <p:cNvSpPr txBox="1"/>
          <p:nvPr userDrawn="1"/>
        </p:nvSpPr>
        <p:spPr>
          <a:xfrm>
            <a:off x="9912096" y="4897438"/>
            <a:ext cx="1828800" cy="979487"/>
          </a:xfrm>
          <a:prstGeom prst="rect">
            <a:avLst/>
          </a:prstGeom>
          <a:solidFill>
            <a:srgbClr val="595959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Extra Dark Grey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ACFABFE-C188-4611-9D5F-CDC69B41DDE7}"/>
              </a:ext>
            </a:extLst>
          </p:cNvPr>
          <p:cNvSpPr txBox="1"/>
          <p:nvPr userDrawn="1"/>
        </p:nvSpPr>
        <p:spPr>
          <a:xfrm>
            <a:off x="422890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245  245  245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103770-487B-4B20-92D7-B4D9EBF25148}"/>
              </a:ext>
            </a:extLst>
          </p:cNvPr>
          <p:cNvSpPr txBox="1"/>
          <p:nvPr userDrawn="1"/>
        </p:nvSpPr>
        <p:spPr>
          <a:xfrm>
            <a:off x="6135624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228  228  228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9A6093-1CCE-45B9-80E8-40FA17830910}"/>
              </a:ext>
            </a:extLst>
          </p:cNvPr>
          <p:cNvSpPr txBox="1"/>
          <p:nvPr userDrawn="1"/>
        </p:nvSpPr>
        <p:spPr>
          <a:xfrm>
            <a:off x="8017757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118  118  118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F10D46-A73A-44EC-B33A-9A17A15A9374}"/>
              </a:ext>
            </a:extLst>
          </p:cNvPr>
          <p:cNvSpPr txBox="1"/>
          <p:nvPr userDrawn="1"/>
        </p:nvSpPr>
        <p:spPr>
          <a:xfrm>
            <a:off x="9912984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173  173  173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8E3E236-D668-49A2-95B1-C5595008ECFE}"/>
              </a:ext>
            </a:extLst>
          </p:cNvPr>
          <p:cNvSpPr txBox="1"/>
          <p:nvPr userDrawn="1"/>
        </p:nvSpPr>
        <p:spPr>
          <a:xfrm>
            <a:off x="991209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89  89  89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E0CA3D-F4A1-44B3-B01C-00C0AAD434E4}"/>
              </a:ext>
            </a:extLst>
          </p:cNvPr>
          <p:cNvSpPr txBox="1"/>
          <p:nvPr userDrawn="1"/>
        </p:nvSpPr>
        <p:spPr>
          <a:xfrm>
            <a:off x="464186" y="4897438"/>
            <a:ext cx="1828800" cy="97948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Purple Tint 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E1B917-07DF-4FBD-94D4-3399703E0442}"/>
              </a:ext>
            </a:extLst>
          </p:cNvPr>
          <p:cNvSpPr txBox="1"/>
          <p:nvPr userDrawn="1"/>
        </p:nvSpPr>
        <p:spPr>
          <a:xfrm>
            <a:off x="2353946" y="4897438"/>
            <a:ext cx="1828800" cy="979487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Purple Tint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BF67A46-3A46-4714-A515-19E4D69B0744}"/>
              </a:ext>
            </a:extLst>
          </p:cNvPr>
          <p:cNvSpPr txBox="1"/>
          <p:nvPr userDrawn="1"/>
        </p:nvSpPr>
        <p:spPr>
          <a:xfrm>
            <a:off x="46418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50% Transparency </a:t>
            </a:r>
            <a:endParaRPr lang="en-US" sz="13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80F630-D152-445D-97FA-123F17A99338}"/>
              </a:ext>
            </a:extLst>
          </p:cNvPr>
          <p:cNvSpPr txBox="1"/>
          <p:nvPr userDrawn="1"/>
        </p:nvSpPr>
        <p:spPr>
          <a:xfrm>
            <a:off x="235394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75% Transparency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94513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with Image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F044-B10A-4624-B1DB-05E75DAE4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811328"/>
            <a:ext cx="5281448" cy="4897437"/>
          </a:xfrm>
        </p:spPr>
        <p:txBody>
          <a:bodyPr lIns="182880" rIns="182880" anchor="ctr" anchorCtr="0"/>
          <a:lstStyle>
            <a:lvl1pPr algn="ctr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Lg Headline Divider Page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3A8D-E3EE-4864-A499-1C8B89C8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4E32B-CC8A-4E57-B696-978526C4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D06DEBA-776A-49C6-B1AA-B4D1CE4D49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488950"/>
            <a:ext cx="5640387" cy="58785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95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E616-7970-4ABF-BE97-5129CE65E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82BBD-4181-43A8-BBBE-CC6728D14A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A1FA-2D45-4AD6-8C94-C0FF37B6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4780-CA67-4827-8DCC-9AC0A44D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3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E80719-2D4E-41DE-A55E-E03464ECDD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979488"/>
            <a:ext cx="11277600" cy="48974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5767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624E93-9D7D-4934-9B79-415E9F62F8D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979488"/>
            <a:ext cx="11277600" cy="48974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45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F044-B10A-4624-B1DB-05E75DAE4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5160" y="503778"/>
            <a:ext cx="4976648" cy="830997"/>
          </a:xfrm>
        </p:spPr>
        <p:txBody>
          <a:bodyPr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8C14-8C3B-47FB-BD20-748A2D647F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1232123"/>
            <a:ext cx="4934608" cy="472630"/>
          </a:xfrm>
        </p:spPr>
        <p:txBody>
          <a:bodyPr wrap="square" tIns="9144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9C28A21-B807-43C0-B2B9-963821E0D6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488950"/>
            <a:ext cx="5640387" cy="58785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746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b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48F8393F-81E8-425E-9368-1C60FECF07B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154863" y="500063"/>
            <a:ext cx="4591050" cy="571023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72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more than e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C20A98-1D1C-44B5-A462-AC587B23A5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9679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301DFA-8F8A-44BD-96CB-D3745B63A6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75A9203-5B57-4735-945D-095EB449F2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0" name="Picture Placeholder 9">
            <a:extLst>
              <a:ext uri="{FF2B5EF4-FFF2-40B4-BE49-F238E27FC236}">
                <a16:creationId xmlns:a16="http://schemas.microsoft.com/office/drawing/2014/main" id="{D887C04D-97ED-4E5D-B92C-68E5414DE31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50232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1" name="Text Placeholder 6">
            <a:extLst>
              <a:ext uri="{FF2B5EF4-FFF2-40B4-BE49-F238E27FC236}">
                <a16:creationId xmlns:a16="http://schemas.microsoft.com/office/drawing/2014/main" id="{E20E3B9F-AEA2-40E7-8CE1-9973B99F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37753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2" name="Text Placeholder 6">
            <a:extLst>
              <a:ext uri="{FF2B5EF4-FFF2-40B4-BE49-F238E27FC236}">
                <a16:creationId xmlns:a16="http://schemas.microsoft.com/office/drawing/2014/main" id="{22F21C3F-AA95-4DCB-A7BB-C0757F1ECC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37753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3" name="Picture Placeholder 9">
            <a:extLst>
              <a:ext uri="{FF2B5EF4-FFF2-40B4-BE49-F238E27FC236}">
                <a16:creationId xmlns:a16="http://schemas.microsoft.com/office/drawing/2014/main" id="{1AF270D9-E1AD-47C9-92A9-EE239A317A2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30785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4" name="Text Placeholder 6">
            <a:extLst>
              <a:ext uri="{FF2B5EF4-FFF2-40B4-BE49-F238E27FC236}">
                <a16:creationId xmlns:a16="http://schemas.microsoft.com/office/drawing/2014/main" id="{E8C1D96E-F563-4789-A39F-EDD35EB623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8306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5" name="Text Placeholder 6">
            <a:extLst>
              <a:ext uri="{FF2B5EF4-FFF2-40B4-BE49-F238E27FC236}">
                <a16:creationId xmlns:a16="http://schemas.microsoft.com/office/drawing/2014/main" id="{0C933AA2-9609-4C42-B10B-3333B05389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8306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9" name="Picture Placeholder 9">
            <a:extLst>
              <a:ext uri="{FF2B5EF4-FFF2-40B4-BE49-F238E27FC236}">
                <a16:creationId xmlns:a16="http://schemas.microsoft.com/office/drawing/2014/main" id="{B261CCF7-88A7-4F36-A46B-56001655748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1338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0" name="Text Placeholder 6">
            <a:extLst>
              <a:ext uri="{FF2B5EF4-FFF2-40B4-BE49-F238E27FC236}">
                <a16:creationId xmlns:a16="http://schemas.microsoft.com/office/drawing/2014/main" id="{0EAE86B3-B972-40ED-82E3-FF3AD5B559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8859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1" name="Text Placeholder 6">
            <a:extLst>
              <a:ext uri="{FF2B5EF4-FFF2-40B4-BE49-F238E27FC236}">
                <a16:creationId xmlns:a16="http://schemas.microsoft.com/office/drawing/2014/main" id="{30BBBE79-199D-46ED-A0BB-FA92363B1E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8859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2" name="Picture Placeholder 9">
            <a:extLst>
              <a:ext uri="{FF2B5EF4-FFF2-40B4-BE49-F238E27FC236}">
                <a16:creationId xmlns:a16="http://schemas.microsoft.com/office/drawing/2014/main" id="{7AB66B6C-2971-46DD-A683-61D93E74E53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91891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3" name="Text Placeholder 6">
            <a:extLst>
              <a:ext uri="{FF2B5EF4-FFF2-40B4-BE49-F238E27FC236}">
                <a16:creationId xmlns:a16="http://schemas.microsoft.com/office/drawing/2014/main" id="{2E639640-85A4-4393-845F-D31C16003F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79412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4" name="Text Placeholder 6">
            <a:extLst>
              <a:ext uri="{FF2B5EF4-FFF2-40B4-BE49-F238E27FC236}">
                <a16:creationId xmlns:a16="http://schemas.microsoft.com/office/drawing/2014/main" id="{3CDDC617-5389-432E-82B2-8801154F24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79412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5" name="Picture Placeholder 9">
            <a:extLst>
              <a:ext uri="{FF2B5EF4-FFF2-40B4-BE49-F238E27FC236}">
                <a16:creationId xmlns:a16="http://schemas.microsoft.com/office/drawing/2014/main" id="{2B3A1DF5-F487-4D11-98C5-01480A20DD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72443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6" name="Text Placeholder 6">
            <a:extLst>
              <a:ext uri="{FF2B5EF4-FFF2-40B4-BE49-F238E27FC236}">
                <a16:creationId xmlns:a16="http://schemas.microsoft.com/office/drawing/2014/main" id="{71C06866-E007-41E0-83EB-F16BAB068F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59964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7" name="Text Placeholder 6">
            <a:extLst>
              <a:ext uri="{FF2B5EF4-FFF2-40B4-BE49-F238E27FC236}">
                <a16:creationId xmlns:a16="http://schemas.microsoft.com/office/drawing/2014/main" id="{33109B80-661A-40FA-B47D-68F68E4F739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59964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8" name="Picture Placeholder 9">
            <a:extLst>
              <a:ext uri="{FF2B5EF4-FFF2-40B4-BE49-F238E27FC236}">
                <a16:creationId xmlns:a16="http://schemas.microsoft.com/office/drawing/2014/main" id="{9207CC5E-8C77-4A07-8DEE-C2FC78239D3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9679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9" name="Text Placeholder 6">
            <a:extLst>
              <a:ext uri="{FF2B5EF4-FFF2-40B4-BE49-F238E27FC236}">
                <a16:creationId xmlns:a16="http://schemas.microsoft.com/office/drawing/2014/main" id="{31F77084-3C99-43AD-BBD2-B05E56F553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0" name="Text Placeholder 6">
            <a:extLst>
              <a:ext uri="{FF2B5EF4-FFF2-40B4-BE49-F238E27FC236}">
                <a16:creationId xmlns:a16="http://schemas.microsoft.com/office/drawing/2014/main" id="{56B38913-DE8F-403C-83E8-AF51000771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1" name="Picture Placeholder 9">
            <a:extLst>
              <a:ext uri="{FF2B5EF4-FFF2-40B4-BE49-F238E27FC236}">
                <a16:creationId xmlns:a16="http://schemas.microsoft.com/office/drawing/2014/main" id="{F3019027-0656-4504-BA6B-9CCF41D33D5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550232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2" name="Text Placeholder 6">
            <a:extLst>
              <a:ext uri="{FF2B5EF4-FFF2-40B4-BE49-F238E27FC236}">
                <a16:creationId xmlns:a16="http://schemas.microsoft.com/office/drawing/2014/main" id="{D77B24C8-B278-466D-ABA4-E21B9620A1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337753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3" name="Text Placeholder 6">
            <a:extLst>
              <a:ext uri="{FF2B5EF4-FFF2-40B4-BE49-F238E27FC236}">
                <a16:creationId xmlns:a16="http://schemas.microsoft.com/office/drawing/2014/main" id="{4EBA68A2-F118-4FA1-8B51-FFD2CB084F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37753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4" name="Picture Placeholder 9">
            <a:extLst>
              <a:ext uri="{FF2B5EF4-FFF2-40B4-BE49-F238E27FC236}">
                <a16:creationId xmlns:a16="http://schemas.microsoft.com/office/drawing/2014/main" id="{E1308DFA-4602-4ADD-91F5-8012DD8F705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430785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5" name="Text Placeholder 6">
            <a:extLst>
              <a:ext uri="{FF2B5EF4-FFF2-40B4-BE49-F238E27FC236}">
                <a16:creationId xmlns:a16="http://schemas.microsoft.com/office/drawing/2014/main" id="{1B037B8E-2F4D-4FE2-B7F4-AAE3ED0AAC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18306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6" name="Text Placeholder 6">
            <a:extLst>
              <a:ext uri="{FF2B5EF4-FFF2-40B4-BE49-F238E27FC236}">
                <a16:creationId xmlns:a16="http://schemas.microsoft.com/office/drawing/2014/main" id="{A08FCF41-6EAD-437C-B17F-9516DFFF1B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18306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7" name="Picture Placeholder 9">
            <a:extLst>
              <a:ext uri="{FF2B5EF4-FFF2-40B4-BE49-F238E27FC236}">
                <a16:creationId xmlns:a16="http://schemas.microsoft.com/office/drawing/2014/main" id="{CCDADD29-F103-4E63-A60A-8009E3E9581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11338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8" name="Text Placeholder 6">
            <a:extLst>
              <a:ext uri="{FF2B5EF4-FFF2-40B4-BE49-F238E27FC236}">
                <a16:creationId xmlns:a16="http://schemas.microsoft.com/office/drawing/2014/main" id="{623AB71B-AF77-4292-9EB2-C6DFA8ABF1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8859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9" name="Text Placeholder 6">
            <a:extLst>
              <a:ext uri="{FF2B5EF4-FFF2-40B4-BE49-F238E27FC236}">
                <a16:creationId xmlns:a16="http://schemas.microsoft.com/office/drawing/2014/main" id="{AE08CDDC-AF4A-4F44-9F57-FA37F10E65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8859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0" name="Picture Placeholder 9">
            <a:extLst>
              <a:ext uri="{FF2B5EF4-FFF2-40B4-BE49-F238E27FC236}">
                <a16:creationId xmlns:a16="http://schemas.microsoft.com/office/drawing/2014/main" id="{773BE7CF-8363-4221-A465-558CAD2A28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191891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01" name="Text Placeholder 6">
            <a:extLst>
              <a:ext uri="{FF2B5EF4-FFF2-40B4-BE49-F238E27FC236}">
                <a16:creationId xmlns:a16="http://schemas.microsoft.com/office/drawing/2014/main" id="{2AB91492-DA9C-4D10-8086-6ACD9A7B51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79412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02" name="Text Placeholder 6">
            <a:extLst>
              <a:ext uri="{FF2B5EF4-FFF2-40B4-BE49-F238E27FC236}">
                <a16:creationId xmlns:a16="http://schemas.microsoft.com/office/drawing/2014/main" id="{5E5A75C3-A444-4FD0-8A0B-B86B462FBA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79412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3" name="Picture Placeholder 9">
            <a:extLst>
              <a:ext uri="{FF2B5EF4-FFF2-40B4-BE49-F238E27FC236}">
                <a16:creationId xmlns:a16="http://schemas.microsoft.com/office/drawing/2014/main" id="{B368D63A-F075-462A-AE94-92A1B69A68B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072443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04" name="Text Placeholder 6">
            <a:extLst>
              <a:ext uri="{FF2B5EF4-FFF2-40B4-BE49-F238E27FC236}">
                <a16:creationId xmlns:a16="http://schemas.microsoft.com/office/drawing/2014/main" id="{07774A98-8970-4EED-BAAD-33DE969B867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59964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05" name="Text Placeholder 6">
            <a:extLst>
              <a:ext uri="{FF2B5EF4-FFF2-40B4-BE49-F238E27FC236}">
                <a16:creationId xmlns:a16="http://schemas.microsoft.com/office/drawing/2014/main" id="{AB536769-3102-4371-A9CB-EEEA7F2992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59964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47899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eight or les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8023"/>
            <a:ext cx="3760952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Your</a:t>
            </a:r>
            <a:br>
              <a:rPr lang="en-US" dirty="0"/>
            </a:br>
            <a:r>
              <a:rPr lang="en-US" dirty="0"/>
              <a:t>Presenters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42579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AF3E01C-5700-4731-8568-C2BAA29644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3192" y="2314738"/>
            <a:ext cx="186662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7A6711E-045E-4ADA-8CCF-0D3D7BE9E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2751" y="2602131"/>
            <a:ext cx="1866623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5" name="Picture Placeholder 9">
            <a:extLst>
              <a:ext uri="{FF2B5EF4-FFF2-40B4-BE49-F238E27FC236}">
                <a16:creationId xmlns:a16="http://schemas.microsoft.com/office/drawing/2014/main" id="{99D8C621-BC43-4473-94FB-4F8939B5285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13530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2A690964-BBFF-46AD-A7C9-1284ACE66F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414" y="2314738"/>
            <a:ext cx="1873247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BAE66770-1FCA-45DF-8E05-4D78225CDA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4413" y="2602131"/>
            <a:ext cx="187324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8" name="Picture Placeholder 9">
            <a:extLst>
              <a:ext uri="{FF2B5EF4-FFF2-40B4-BE49-F238E27FC236}">
                <a16:creationId xmlns:a16="http://schemas.microsoft.com/office/drawing/2014/main" id="{FD1752EA-F6B1-4B35-BFFE-7CF7BE4214C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105501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15967DBE-2395-4A9F-8509-5C63FB354E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7663" y="2314738"/>
            <a:ext cx="188436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00" name="Text Placeholder 6">
            <a:extLst>
              <a:ext uri="{FF2B5EF4-FFF2-40B4-BE49-F238E27FC236}">
                <a16:creationId xmlns:a16="http://schemas.microsoft.com/office/drawing/2014/main" id="{771ED91A-7C00-4943-AD1D-F25C373D42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7663" y="2602131"/>
            <a:ext cx="1884362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1" name="Picture Placeholder 9">
            <a:extLst>
              <a:ext uri="{FF2B5EF4-FFF2-40B4-BE49-F238E27FC236}">
                <a16:creationId xmlns:a16="http://schemas.microsoft.com/office/drawing/2014/main" id="{C561AA1A-DFC4-4994-B9E9-C5A8624F7935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986962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B24DCBE8-9D0E-4DC0-8ED3-DE8BBBA8973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852025" y="2314738"/>
            <a:ext cx="1882775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03" name="Text Placeholder 6">
            <a:extLst>
              <a:ext uri="{FF2B5EF4-FFF2-40B4-BE49-F238E27FC236}">
                <a16:creationId xmlns:a16="http://schemas.microsoft.com/office/drawing/2014/main" id="{EF6AE8EF-4B60-4A3A-91A0-A8C8F312B1A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852025" y="2602131"/>
            <a:ext cx="188118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6" name="Picture Placeholder 9">
            <a:extLst>
              <a:ext uri="{FF2B5EF4-FFF2-40B4-BE49-F238E27FC236}">
                <a16:creationId xmlns:a16="http://schemas.microsoft.com/office/drawing/2014/main" id="{78A2235E-73C1-49CC-8D5D-33F65BDDD61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342579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7" name="Text Placeholder 6">
            <a:extLst>
              <a:ext uri="{FF2B5EF4-FFF2-40B4-BE49-F238E27FC236}">
                <a16:creationId xmlns:a16="http://schemas.microsoft.com/office/drawing/2014/main" id="{361FB135-3A13-4E0F-8DA3-2D93DF4E746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223192" y="5265459"/>
            <a:ext cx="186662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8" name="Text Placeholder 6">
            <a:extLst>
              <a:ext uri="{FF2B5EF4-FFF2-40B4-BE49-F238E27FC236}">
                <a16:creationId xmlns:a16="http://schemas.microsoft.com/office/drawing/2014/main" id="{5BD17425-51D6-47BE-8542-09B7DB55DF2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222751" y="5552852"/>
            <a:ext cx="1866623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9" name="Picture Placeholder 9">
            <a:extLst>
              <a:ext uri="{FF2B5EF4-FFF2-40B4-BE49-F238E27FC236}">
                <a16:creationId xmlns:a16="http://schemas.microsoft.com/office/drawing/2014/main" id="{6A1D2F19-F5C0-4737-A0DD-88C6BE0FE90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13530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0" name="Text Placeholder 6">
            <a:extLst>
              <a:ext uri="{FF2B5EF4-FFF2-40B4-BE49-F238E27FC236}">
                <a16:creationId xmlns:a16="http://schemas.microsoft.com/office/drawing/2014/main" id="{0FFA70DE-D58A-46DF-9B66-2C88E799935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094414" y="5265459"/>
            <a:ext cx="1873247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1" name="Text Placeholder 6">
            <a:extLst>
              <a:ext uri="{FF2B5EF4-FFF2-40B4-BE49-F238E27FC236}">
                <a16:creationId xmlns:a16="http://schemas.microsoft.com/office/drawing/2014/main" id="{6352708E-7E3B-4A80-A3CC-C198C9F36B2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94413" y="5552852"/>
            <a:ext cx="187324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2" name="Picture Placeholder 9">
            <a:extLst>
              <a:ext uri="{FF2B5EF4-FFF2-40B4-BE49-F238E27FC236}">
                <a16:creationId xmlns:a16="http://schemas.microsoft.com/office/drawing/2014/main" id="{9953E877-C4D7-4F06-AC72-2A128B27C8FB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105501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3" name="Text Placeholder 6">
            <a:extLst>
              <a:ext uri="{FF2B5EF4-FFF2-40B4-BE49-F238E27FC236}">
                <a16:creationId xmlns:a16="http://schemas.microsoft.com/office/drawing/2014/main" id="{0AE67096-DD71-4605-8462-4F6BC210C24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67663" y="5265459"/>
            <a:ext cx="188436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4" name="Text Placeholder 6">
            <a:extLst>
              <a:ext uri="{FF2B5EF4-FFF2-40B4-BE49-F238E27FC236}">
                <a16:creationId xmlns:a16="http://schemas.microsoft.com/office/drawing/2014/main" id="{9D594C3B-4420-4FEE-8EC2-CE6C13412F5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967663" y="5552852"/>
            <a:ext cx="1884362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5" name="Picture Placeholder 9">
            <a:extLst>
              <a:ext uri="{FF2B5EF4-FFF2-40B4-BE49-F238E27FC236}">
                <a16:creationId xmlns:a16="http://schemas.microsoft.com/office/drawing/2014/main" id="{96835E9C-E22B-4E5C-8C2E-C8856AD884E2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986962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6" name="Text Placeholder 6">
            <a:extLst>
              <a:ext uri="{FF2B5EF4-FFF2-40B4-BE49-F238E27FC236}">
                <a16:creationId xmlns:a16="http://schemas.microsoft.com/office/drawing/2014/main" id="{D1EA8E66-5208-44EC-B87E-89BB7DCDA23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852025" y="5265459"/>
            <a:ext cx="1882775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7" name="Text Placeholder 6">
            <a:extLst>
              <a:ext uri="{FF2B5EF4-FFF2-40B4-BE49-F238E27FC236}">
                <a16:creationId xmlns:a16="http://schemas.microsoft.com/office/drawing/2014/main" id="{EF433E2A-FE96-4358-AAD5-4C647A04984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852025" y="5552852"/>
            <a:ext cx="188118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9493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Presenters (thre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8023"/>
            <a:ext cx="3760952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Your Presenters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17999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AF3E01C-5700-4731-8568-C2BAA29644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9185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7A6711E-045E-4ADA-8CCF-0D3D7BE9E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09185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D61EE208-A1B2-4ADD-88E6-53E9D67554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892882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AF25BBC9-8174-4C13-814C-2BB85AEF5CE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67765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9379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219E1E8-B450-4F3D-B44F-B1ED400923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9379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153F37B4-20E7-4FA1-92A5-425C18B3F9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8990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5647DD5-9B2D-44DC-BF0E-7E9BC291F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88990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20402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90539"/>
            <a:ext cx="5376041" cy="109998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First Name Long</a:t>
            </a:r>
            <a:br>
              <a:rPr lang="en-US" dirty="0"/>
            </a:br>
            <a:r>
              <a:rPr lang="en-US" dirty="0"/>
              <a:t>Second Name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2164870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0" y="488950"/>
            <a:ext cx="3756025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778668"/>
            <a:ext cx="3756026" cy="770852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5099CF4-342B-4DD4-BA0D-D89B8E8415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1590524"/>
            <a:ext cx="5376040" cy="287393"/>
          </a:xfrm>
        </p:spPr>
        <p:txBody>
          <a:bodyPr lIns="0" rIns="0">
            <a:noAutofit/>
          </a:bodyPr>
          <a:lstStyle>
            <a:lvl1pPr marL="0" indent="0" algn="l"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AC7F976-573F-4AC2-963F-C61D2FAED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0" y="1504566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FB1B838-B621-4493-AD5D-8829C796DD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9" y="2021816"/>
            <a:ext cx="3756026" cy="133042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Vestibulum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Cras vitae </a:t>
            </a:r>
            <a:r>
              <a:rPr lang="en-US" dirty="0" err="1"/>
              <a:t>tortor</a:t>
            </a:r>
            <a:r>
              <a:rPr lang="en-US" dirty="0"/>
              <a:t> vel ipsum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Maecenas at </a:t>
            </a:r>
            <a:r>
              <a:rPr lang="en-US" dirty="0" err="1"/>
              <a:t>tortor</a:t>
            </a:r>
            <a:r>
              <a:rPr lang="en-US" dirty="0"/>
              <a:t> id </a:t>
            </a:r>
            <a:r>
              <a:rPr lang="en-US" dirty="0" err="1"/>
              <a:t>arcu</a:t>
            </a:r>
            <a:r>
              <a:rPr lang="en-US" dirty="0"/>
              <a:t> tempus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vitae diam dictum, at </a:t>
            </a:r>
            <a:r>
              <a:rPr lang="en-US" dirty="0" err="1"/>
              <a:t>efficitur</a:t>
            </a:r>
            <a:r>
              <a:rPr lang="en-US" dirty="0"/>
              <a:t> dui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ligula cursus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diam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vel.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89115B7-CA3D-4A5F-90FF-07DE0986ED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0" y="3309356"/>
            <a:ext cx="3756025" cy="511935"/>
          </a:xfrm>
        </p:spPr>
        <p:txBody>
          <a:bodyPr wrap="square"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24F8B35-8F96-4E60-A31B-0B76D1E6DB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9" y="3836837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290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 with 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9009"/>
            <a:ext cx="3620814" cy="7286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 dirty="0"/>
              <a:t>First Name Long</a:t>
            </a:r>
            <a:br>
              <a:rPr lang="en-US" dirty="0"/>
            </a:br>
            <a:r>
              <a:rPr lang="en-US" dirty="0"/>
              <a:t>Second Name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2122830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19576" y="488950"/>
            <a:ext cx="3748087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19575" y="809216"/>
            <a:ext cx="3756026" cy="76161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5099CF4-342B-4DD4-BA0D-D89B8E8415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1264709"/>
            <a:ext cx="3620814" cy="287393"/>
          </a:xfrm>
        </p:spPr>
        <p:txBody>
          <a:bodyPr lIns="0" rIns="0">
            <a:noAutofit/>
          </a:bodyPr>
          <a:lstStyle>
            <a:lvl1pPr marL="0" indent="0" algn="l"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AC7F976-573F-4AC2-963F-C61D2FAED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19576" y="1532527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FB1B838-B621-4493-AD5D-8829C796DD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19575" y="2046467"/>
            <a:ext cx="3756026" cy="133042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Vestibulum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Cras vitae </a:t>
            </a:r>
            <a:r>
              <a:rPr lang="en-US" dirty="0" err="1"/>
              <a:t>tortor</a:t>
            </a:r>
            <a:r>
              <a:rPr lang="en-US" dirty="0"/>
              <a:t> vel ipsum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Maecenas at </a:t>
            </a:r>
            <a:r>
              <a:rPr lang="en-US" dirty="0" err="1"/>
              <a:t>tortor</a:t>
            </a:r>
            <a:r>
              <a:rPr lang="en-US" dirty="0"/>
              <a:t> id </a:t>
            </a:r>
            <a:r>
              <a:rPr lang="en-US" dirty="0" err="1"/>
              <a:t>arcu</a:t>
            </a:r>
            <a:r>
              <a:rPr lang="en-US" dirty="0"/>
              <a:t> tempus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vitae diam dictum, at </a:t>
            </a:r>
            <a:r>
              <a:rPr lang="en-US" dirty="0" err="1"/>
              <a:t>efficitur</a:t>
            </a:r>
            <a:r>
              <a:rPr lang="en-US" dirty="0"/>
              <a:t> dui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ligula cursus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diam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vel.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D575E9-EF66-4409-BF2F-7722D38B00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55088" y="488950"/>
            <a:ext cx="2779712" cy="4986338"/>
          </a:xfrm>
          <a:prstGeom prst="roundRect">
            <a:avLst>
              <a:gd name="adj" fmla="val 4189"/>
            </a:avLst>
          </a:prstGeom>
          <a:solidFill>
            <a:schemeClr val="accent1"/>
          </a:solidFill>
        </p:spPr>
        <p:txBody>
          <a:bodyPr lIns="274320" tIns="137160" rIns="274320"/>
          <a:lstStyle>
            <a:lvl1pPr marL="0" indent="0">
              <a:spcAft>
                <a:spcPts val="1300"/>
              </a:spcAft>
              <a:buFontTx/>
              <a:buNone/>
              <a:defRPr sz="1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Ipsum: Dolor</a:t>
            </a:r>
          </a:p>
        </p:txBody>
      </p:sp>
    </p:spTree>
    <p:extLst>
      <p:ext uri="{BB962C8B-B14F-4D97-AF65-F5344CB8AC3E}">
        <p14:creationId xmlns:p14="http://schemas.microsoft.com/office/powerpoint/2010/main" val="10224296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34416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488950"/>
            <a:ext cx="5638800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0AB84C8-E9EB-485F-A0F5-FEF82A704F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551" y="2938463"/>
            <a:ext cx="3133089" cy="281103"/>
          </a:xfrm>
        </p:spPr>
        <p:txBody>
          <a:bodyPr wrap="square"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3549" y="3232944"/>
            <a:ext cx="3133091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337810" cy="1935145"/>
          </a:xfrm>
        </p:spPr>
        <p:txBody>
          <a:bodyPr wrap="square" lIns="0" rIns="0" bIns="310896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gravida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et diam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lacinia dictum. 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99E263A3-AFBD-4DD8-96B2-9A3298A1D2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3551" y="3772932"/>
            <a:ext cx="3133089" cy="511935"/>
          </a:xfrm>
        </p:spPr>
        <p:txBody>
          <a:bodyPr wrap="square"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E067C6A9-0C97-4B2D-A510-D6F2B60029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3549" y="4291635"/>
            <a:ext cx="3133091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52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urpo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0" y="500063"/>
            <a:ext cx="51816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99" y="488950"/>
            <a:ext cx="5637213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0AB84C8-E9EB-485F-A0F5-FEF82A704F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9550" y="2459773"/>
            <a:ext cx="3756025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59549" y="2754254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59550" y="989260"/>
            <a:ext cx="5181600" cy="1431161"/>
          </a:xfrm>
        </p:spPr>
        <p:txBody>
          <a:bodyPr wrap="square" lIns="0" rIns="0" bIns="32004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Ipsum.</a:t>
            </a:r>
          </a:p>
          <a:p>
            <a:pPr lvl="0"/>
            <a:r>
              <a:rPr lang="en-US" dirty="0"/>
              <a:t>Lorem Ipsum.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99E263A3-AFBD-4DD8-96B2-9A3298A1D2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59550" y="3291951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E067C6A9-0C97-4B2D-A510-D6F2B60029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59549" y="3810181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  <a:lvl2pPr marL="115888" indent="-115888">
              <a:lnSpc>
                <a:spcPct val="112000"/>
              </a:lnSpc>
              <a:spcAft>
                <a:spcPts val="0"/>
              </a:spcAft>
              <a:tabLst>
                <a:tab pos="115888" algn="l"/>
              </a:tabLst>
              <a:defRPr sz="1100"/>
            </a:lvl2pPr>
          </a:lstStyle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675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6CABB-0121-4B16-9429-550087387D20}"/>
              </a:ext>
            </a:extLst>
          </p:cNvPr>
          <p:cNvSpPr/>
          <p:nvPr userDrawn="1"/>
        </p:nvSpPr>
        <p:spPr>
          <a:xfrm>
            <a:off x="6090719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Product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114835"/>
            <a:ext cx="4545724" cy="2923429"/>
          </a:xfrm>
        </p:spPr>
        <p:txBody>
          <a:bodyPr lIns="0" rIns="0" bIns="420624">
            <a:spAutoFit/>
          </a:bodyPr>
          <a:lstStyle>
            <a:lvl1pPr marL="0" indent="0" algn="l">
              <a:buFontTx/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9801D3B-319F-4738-B6A8-20A7BCABD2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199" y="4044070"/>
            <a:ext cx="4545723" cy="536622"/>
          </a:xfrm>
        </p:spPr>
        <p:txBody>
          <a:bodyPr wrap="square" lIns="0" rIns="0">
            <a:spAutoFit/>
          </a:bodyPr>
          <a:lstStyle>
            <a:lvl1pPr marL="0" indent="0" algn="l">
              <a:spcAft>
                <a:spcPts val="0"/>
              </a:spcAft>
              <a:buFontTx/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Secondary additional details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965B4E7-A7E0-4DD0-88D7-73EE41E2EA7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12114" y="235008"/>
            <a:ext cx="5863771" cy="602064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664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01E4E5-D486-4812-A581-86A4DC7EB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7ADE608-3DAB-41C6-B154-9CD3381B0BE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59192" y="1247114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5FC6BEFA-6100-4207-A8C1-ACA5C880242C}"/>
              </a:ext>
            </a:extLst>
          </p:cNvPr>
          <p:cNvSpPr/>
          <p:nvPr userDrawn="1"/>
        </p:nvSpPr>
        <p:spPr>
          <a:xfrm flipV="1">
            <a:off x="3713363" y="1124118"/>
            <a:ext cx="1" cy="5029200"/>
          </a:xfrm>
          <a:prstGeom prst="line">
            <a:avLst/>
          </a:prstGeom>
          <a:ln w="12700">
            <a:solidFill>
              <a:srgbClr val="C8C8C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D452C83-B1EC-4BEE-AED9-8CEA2D64FC73}"/>
              </a:ext>
            </a:extLst>
          </p:cNvPr>
          <p:cNvSpPr>
            <a:spLocks noGrp="1"/>
          </p:cNvSpPr>
          <p:nvPr>
            <p:ph type="chart" sz="quarter" idx="36" hasCustomPrompt="1"/>
          </p:nvPr>
        </p:nvSpPr>
        <p:spPr>
          <a:xfrm>
            <a:off x="4330130" y="1143570"/>
            <a:ext cx="6007608" cy="493776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0D8D3C9-A954-4438-B2F8-4FE551F2B1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59191" y="2143076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F06A1C1-01D7-4609-9DA3-2AC9710BD0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59192" y="2843842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05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9B6FD1A-6205-4353-B5B1-5E38EE366A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59191" y="3739804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03DF98B-4EDD-4E6D-B4AC-C2872DF279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59192" y="4460814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05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602525B-5DE6-4493-960E-7E84488170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9191" y="5356776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83F6AEF3-A37E-4A9E-8DC0-D2F88E2750B3}"/>
              </a:ext>
            </a:extLst>
          </p:cNvPr>
          <p:cNvSpPr>
            <a:spLocks noGrp="1"/>
          </p:cNvSpPr>
          <p:nvPr>
            <p:ph type="dgm" sz="quarter" idx="46" hasCustomPrompt="1"/>
          </p:nvPr>
        </p:nvSpPr>
        <p:spPr>
          <a:xfrm>
            <a:off x="4919661" y="1827712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CAE742B-EDC1-4B16-A2FB-9F305C2BE4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6449" y="3302673"/>
            <a:ext cx="1463039" cy="380297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2400"/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B1148EE-868F-4C8D-B5F5-B6326A64564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0688" y="3752878"/>
            <a:ext cx="2194560" cy="1743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8024747-97FC-490B-97B3-08AAF3E55CC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4079" y="1929744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8A48DEC-9334-42D0-BA43-6EF694B1EC2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14079" y="2104860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2" name="SmartArt Placeholder 8">
            <a:extLst>
              <a:ext uri="{FF2B5EF4-FFF2-40B4-BE49-F238E27FC236}">
                <a16:creationId xmlns:a16="http://schemas.microsoft.com/office/drawing/2014/main" id="{821513C1-9140-4F5A-BA61-004408F2108A}"/>
              </a:ext>
            </a:extLst>
          </p:cNvPr>
          <p:cNvSpPr>
            <a:spLocks noGrp="1"/>
          </p:cNvSpPr>
          <p:nvPr>
            <p:ph type="dgm" sz="quarter" idx="47" hasCustomPrompt="1"/>
          </p:nvPr>
        </p:nvSpPr>
        <p:spPr>
          <a:xfrm>
            <a:off x="8640322" y="1428318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1C2A202-0D05-48B3-B070-1B1A6F412E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34740" y="1530350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F8F09F4A-C62E-4CA0-B377-E8B504C7C8F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734740" y="1705466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5" name="SmartArt Placeholder 8">
            <a:extLst>
              <a:ext uri="{FF2B5EF4-FFF2-40B4-BE49-F238E27FC236}">
                <a16:creationId xmlns:a16="http://schemas.microsoft.com/office/drawing/2014/main" id="{C0EEB86C-8777-41A6-860C-58403032E54B}"/>
              </a:ext>
            </a:extLst>
          </p:cNvPr>
          <p:cNvSpPr>
            <a:spLocks noGrp="1"/>
          </p:cNvSpPr>
          <p:nvPr>
            <p:ph type="dgm" sz="quarter" idx="50" hasCustomPrompt="1"/>
          </p:nvPr>
        </p:nvSpPr>
        <p:spPr>
          <a:xfrm>
            <a:off x="9214696" y="3709702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9B257C13-FEE2-48B5-A758-D7FCE90B6CD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09114" y="3811734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220C0FD-3525-4A0F-8755-AF113F20B33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09114" y="3986850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4409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 Sm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F044-B10A-4624-B1DB-05E75DAE4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979488"/>
            <a:ext cx="5281448" cy="4897437"/>
          </a:xfrm>
        </p:spPr>
        <p:txBody>
          <a:bodyPr lIns="182880" rIns="182880" anchor="ctr" anchorCtr="0"/>
          <a:lstStyle>
            <a:lvl1pPr algn="ctr">
              <a:lnSpc>
                <a:spcPct val="10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Smaller Headline Size for Divider Pages with a Longer Title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3A8D-E3EE-4864-A499-1C8B89C8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4E32B-CC8A-4E57-B696-978526C4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D06DEBA-776A-49C6-B1AA-B4D1CE4D49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488950"/>
            <a:ext cx="5640387" cy="58785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5778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3F3072F-7B8D-42C0-9AD5-66878D60758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432322" y="5257199"/>
            <a:ext cx="5392465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08A92AF-CE7C-4AFD-819E-118D5F0521E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32322" y="5257199"/>
            <a:ext cx="1781504" cy="817780"/>
          </a:xfrm>
          <a:prstGeom prst="rect">
            <a:avLst/>
          </a:prstGeom>
          <a:noFill/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76F897DA-CC75-430A-982C-3A65DDFA7F9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25325" y="5257199"/>
            <a:ext cx="1826580" cy="817780"/>
          </a:xfrm>
          <a:prstGeom prst="rect">
            <a:avLst/>
          </a:prstGeom>
          <a:noFill/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7585A331-79CA-41DB-98B9-1ABAAADD286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046157" y="5257199"/>
            <a:ext cx="1781504" cy="817780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9397FA64-0B3D-446B-ADDE-EB3166B6E90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275173" y="4536639"/>
            <a:ext cx="3639114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90539"/>
            <a:ext cx="2685392" cy="360799"/>
          </a:xfrm>
        </p:spPr>
        <p:txBody>
          <a:bodyPr>
            <a:noAutofit/>
          </a:bodyPr>
          <a:lstStyle>
            <a:lvl1pPr algn="ctr">
              <a:defRPr sz="18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CD7B1AF-0853-410B-BDC4-F9DD2D59DC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201" y="979487"/>
            <a:ext cx="2685392" cy="817781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4CF2DB8-FDE5-4EC3-96C0-1A89A94A65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82634" y="947957"/>
            <a:ext cx="3631653" cy="2969993"/>
          </a:xfrm>
          <a:prstGeom prst="roundRect">
            <a:avLst>
              <a:gd name="adj" fmla="val 4502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tIns="137160" rIns="137160" bIns="0" anchor="t" anchorCtr="0"/>
          <a:lstStyle>
            <a:lvl1pPr marL="115888" indent="-115888" algn="l">
              <a:lnSpc>
                <a:spcPct val="112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 sz="1100"/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D3B10D-1309-46B7-9D9E-FFE332CF3E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9241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76308A-3B9E-4889-9634-E4806E7CB1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49407" y="971694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291919F-9D7D-42D1-9EB8-F9A6DE6ECA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49407" y="1756446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6C9D1A1-28A0-4638-9A85-CA2507F671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49407" y="2541198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8045586-9105-424E-817B-CCA2C226F6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49407" y="3325951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044C48-4F3C-4C0C-B5A5-D704F802E18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88683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2E0F89F-EA6A-4E77-9C2A-CA9E5693F4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953295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8E27B95-0723-44E4-BFBA-4621C54451B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9241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BC2E8E9-7C3E-4B80-89DB-65A2C45358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7201" y="1891540"/>
            <a:ext cx="2685392" cy="967274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08A104EA-6BF7-41DA-B6DB-C78635CD18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1" y="2947833"/>
            <a:ext cx="2685392" cy="967274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2BB6F37-ECC1-4923-91FD-8C41C67CF2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8683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BD65274-F205-4295-8744-3DB82E04816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53295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CCA1E327-3E01-46CF-B449-71C225734D5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432322" y="4938024"/>
            <a:ext cx="5392465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E3AA25-E6CF-4D4B-8617-5931BA7B6D9A}"/>
              </a:ext>
            </a:extLst>
          </p:cNvPr>
          <p:cNvCxnSpPr/>
          <p:nvPr userDrawn="1"/>
        </p:nvCxnSpPr>
        <p:spPr>
          <a:xfrm>
            <a:off x="6057896" y="5395913"/>
            <a:ext cx="0" cy="528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14DA78-B84F-4459-98D2-7ED579C2B9D9}"/>
              </a:ext>
            </a:extLst>
          </p:cNvPr>
          <p:cNvCxnSpPr/>
          <p:nvPr userDrawn="1"/>
        </p:nvCxnSpPr>
        <p:spPr>
          <a:xfrm>
            <a:off x="4219575" y="5395913"/>
            <a:ext cx="0" cy="528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F019A-781F-4F60-AAD4-6251299D204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5173" y="490539"/>
            <a:ext cx="3639114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E8B4FE54-914D-42E7-83D6-5BBF2AFE165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46867" y="490539"/>
            <a:ext cx="2687932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743111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321401-93B2-4BF7-B765-07C9936A1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F5F1FC-99DA-45DF-AE59-95BC39D14D06}"/>
              </a:ext>
            </a:extLst>
          </p:cNvPr>
          <p:cNvCxnSpPr>
            <a:cxnSpLocks/>
          </p:cNvCxnSpPr>
          <p:nvPr userDrawn="1"/>
        </p:nvCxnSpPr>
        <p:spPr>
          <a:xfrm>
            <a:off x="329565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AF4659-2649-4D16-A1DB-DD69B5C500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06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7C1941-D1D4-45B5-B464-F253023475A6}"/>
              </a:ext>
            </a:extLst>
          </p:cNvPr>
          <p:cNvCxnSpPr>
            <a:cxnSpLocks/>
          </p:cNvCxnSpPr>
          <p:nvPr userDrawn="1"/>
        </p:nvCxnSpPr>
        <p:spPr>
          <a:xfrm>
            <a:off x="217297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3B491C3-BD45-47B2-8220-DB3689266A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247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F6DA0F-7968-464C-9B91-1A8A444DD7DB}"/>
              </a:ext>
            </a:extLst>
          </p:cNvPr>
          <p:cNvCxnSpPr>
            <a:cxnSpLocks/>
          </p:cNvCxnSpPr>
          <p:nvPr userDrawn="1"/>
        </p:nvCxnSpPr>
        <p:spPr>
          <a:xfrm>
            <a:off x="408305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89DB6BC-ABC1-4F6E-BEC9-7C52EACD33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588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582398-31F2-4B08-876B-63A962B38FB7}"/>
              </a:ext>
            </a:extLst>
          </p:cNvPr>
          <p:cNvCxnSpPr>
            <a:cxnSpLocks/>
          </p:cNvCxnSpPr>
          <p:nvPr userDrawn="1"/>
        </p:nvCxnSpPr>
        <p:spPr>
          <a:xfrm>
            <a:off x="5964555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CDA6D20-F2C5-4044-AFD1-464097690B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8929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F407EF-2A9A-415C-BA3C-722D6B8D0912}"/>
              </a:ext>
            </a:extLst>
          </p:cNvPr>
          <p:cNvCxnSpPr>
            <a:cxnSpLocks/>
          </p:cNvCxnSpPr>
          <p:nvPr userDrawn="1"/>
        </p:nvCxnSpPr>
        <p:spPr>
          <a:xfrm>
            <a:off x="784606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06AD603-94E0-4D25-9E1C-4145060EA0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7270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11AB56-1748-4E51-B653-D96A9E2690E8}"/>
              </a:ext>
            </a:extLst>
          </p:cNvPr>
          <p:cNvCxnSpPr>
            <a:cxnSpLocks/>
          </p:cNvCxnSpPr>
          <p:nvPr userDrawn="1"/>
        </p:nvCxnSpPr>
        <p:spPr>
          <a:xfrm>
            <a:off x="9746615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5E8C33-EF10-4335-BC4C-162CF5AB5896}"/>
              </a:ext>
            </a:extLst>
          </p:cNvPr>
          <p:cNvCxnSpPr>
            <a:cxnSpLocks/>
          </p:cNvCxnSpPr>
          <p:nvPr userDrawn="1"/>
        </p:nvCxnSpPr>
        <p:spPr>
          <a:xfrm>
            <a:off x="11606688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006AFF6-99F2-43D9-B55F-F8F62C7AB97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2601" y="1247934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797FAFB4-4F36-4A2C-8E06-231B1C8734B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2601" y="1958975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0" name="Picture Placeholder 27">
            <a:extLst>
              <a:ext uri="{FF2B5EF4-FFF2-40B4-BE49-F238E27FC236}">
                <a16:creationId xmlns:a16="http://schemas.microsoft.com/office/drawing/2014/main" id="{4365EDEA-9F43-420F-BCA8-7DEC9E3ADCB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19734" y="1636556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1" name="Picture Placeholder 27">
            <a:extLst>
              <a:ext uri="{FF2B5EF4-FFF2-40B4-BE49-F238E27FC236}">
                <a16:creationId xmlns:a16="http://schemas.microsoft.com/office/drawing/2014/main" id="{F793077F-0BB7-4EE1-B1AC-54C6CF1AF9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67663" y="984250"/>
            <a:ext cx="1884362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8C793FF2-2315-49DC-B2D2-41975F2BF3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67663" y="1685052"/>
            <a:ext cx="1884362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77AF2170-FD18-408A-A863-2EBCEA6EF2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51881" y="4617166"/>
            <a:ext cx="1849437" cy="5139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4" name="Picture Placeholder 27">
            <a:extLst>
              <a:ext uri="{FF2B5EF4-FFF2-40B4-BE49-F238E27FC236}">
                <a16:creationId xmlns:a16="http://schemas.microsoft.com/office/drawing/2014/main" id="{67B62F43-2E5E-48DF-AF8A-2FEC2C969AA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351881" y="5215576"/>
            <a:ext cx="1849437" cy="489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86029EA6-8B0A-42E0-9714-898AA40199C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21241" y="4593452"/>
            <a:ext cx="1849437" cy="7226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45AD102B-AD4E-442C-95A8-6C7389E4D1A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21241" y="5387975"/>
            <a:ext cx="1849437" cy="7226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33452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s Ful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A36B4570-3EE3-4D55-A33B-0DF412CE799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57201" y="2696312"/>
            <a:ext cx="2762250" cy="1547076"/>
          </a:xfrm>
          <a:prstGeom prst="roundRect">
            <a:avLst>
              <a:gd name="adj" fmla="val 5054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04298DBE-E2E3-4253-B820-55402769C2E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57201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605AE1-9949-4045-8957-06B4312A6F9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57201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510715"/>
            <a:ext cx="2768603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B2AC209-5EFE-49A7-8523-EE4D7B3AE8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7200" y="1786493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6BB4B8F-5621-4F9A-B0E4-50040AD8859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0" y="3089387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3C5F79A-5E0D-42A2-82F3-C95707AE12E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7200" y="3365165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0A12308-F53C-490D-A008-79F1D8541D9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0" y="4695593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8BF2758-DFD5-4C51-996C-10AADA3DF8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7200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659AC14-872F-4EED-A7BE-16EDDDF09F2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31983" y="2696312"/>
            <a:ext cx="2762250" cy="1547076"/>
          </a:xfrm>
          <a:prstGeom prst="roundRect">
            <a:avLst>
              <a:gd name="adj" fmla="val 505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678C8DAC-7FF5-4441-B49A-11E02FFD629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131983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04A9DEA-06EF-4566-A920-C62A39965B4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31983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93159F15-9641-4E5F-BBE4-EC4327DECA4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28806" y="4695593"/>
            <a:ext cx="2762249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E5C5EC0C-68A5-4541-A35E-45CBAAADD74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35160" y="4971371"/>
            <a:ext cx="2755895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C59CA8C-8E79-4854-9868-F08E40E3D12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28807" y="1510715"/>
            <a:ext cx="2762250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80D8531-612E-4E7E-995C-812C4E25089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28806" y="1786493"/>
            <a:ext cx="2762249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B54B406D-7BB5-4D33-B36D-9C7EE91937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128806" y="3089387"/>
            <a:ext cx="2762249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6F46E388-F893-4D5E-8C4A-6BE963B08F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35160" y="3365165"/>
            <a:ext cx="2755895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D6729062-B244-4187-B983-9F5C88DFA62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969375" y="2696312"/>
            <a:ext cx="2762250" cy="1547076"/>
          </a:xfrm>
          <a:prstGeom prst="roundRect">
            <a:avLst>
              <a:gd name="adj" fmla="val 505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2C2D9825-5D59-432A-B0BD-FACAE7F38BB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969375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471A4A24-4139-4496-88DB-CA5C8B2B6BA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969375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C2BA68E2-EA45-4FA0-81EA-246E9B1442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69375" y="4695593"/>
            <a:ext cx="2762250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C18E79C-9A0C-496A-925D-BFDAB48B82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969374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6656DFA-0F26-4FB1-AD07-32B7CD3C263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63022" y="1510715"/>
            <a:ext cx="2768603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1CF60D3-3BCA-4009-B1F3-54ECE1C78D7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969374" y="1786493"/>
            <a:ext cx="2762250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108D3674-D1B9-4C05-92CA-0F390296E9C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294592" y="1104898"/>
            <a:ext cx="2762250" cy="3138490"/>
          </a:xfrm>
          <a:prstGeom prst="roundRect">
            <a:avLst>
              <a:gd name="adj" fmla="val 505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084A32BE-D528-4EE9-B4DA-42747318384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3294592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22CB5D3B-2145-40C7-8E88-76604A94B6E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291413" y="4695593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A59094DE-65AD-4916-B4ED-BD0B70A403D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91413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1F83CC4-BC61-4050-A813-49D1E5D06C8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291413" y="3089387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9AE612C0-286B-4EF9-AA23-BFAC043CE15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291413" y="3365165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</p:spTree>
    <p:extLst>
      <p:ext uri="{BB962C8B-B14F-4D97-AF65-F5344CB8AC3E}">
        <p14:creationId xmlns:p14="http://schemas.microsoft.com/office/powerpoint/2010/main" val="572409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tabl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421A648B-47A3-415F-A191-86127DE58FC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70375" y="2241216"/>
            <a:ext cx="3697288" cy="10033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581835"/>
            <a:ext cx="7510463" cy="48814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0000"/>
              </a:lnSpc>
              <a:spcAft>
                <a:spcPts val="0"/>
              </a:spcAft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ac pulvinar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vitae.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0C828-5CD1-4B62-A3D0-152A89F89A1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270375" y="3386138"/>
            <a:ext cx="3697288" cy="10033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37160" tIns="137160" rIns="13716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C7491F48-76D3-4008-91D5-1A6DF002943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270375" y="4531060"/>
            <a:ext cx="3697288" cy="155478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31CCE0E-B957-45C5-82BA-8D516D01A2F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57200" y="4531060"/>
            <a:ext cx="3697288" cy="155478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F87DEBF6-6772-4CE3-B08A-76AAE47DDBA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7200" y="2241216"/>
            <a:ext cx="3697288" cy="2140284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7093B13D-AEA8-49A9-B9C6-0D4426F19A2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463280" y="2241216"/>
            <a:ext cx="3271520" cy="1538304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B2F01245-06B1-41E2-86BA-C26485EB6A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463280" y="3947795"/>
            <a:ext cx="3271520" cy="2138045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8135AC67-B794-4457-B05C-A05166DEA08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57201" y="992474"/>
            <a:ext cx="7510462" cy="483922"/>
          </a:xfrm>
          <a:solidFill>
            <a:schemeClr val="accent5"/>
          </a:solidFill>
        </p:spPr>
        <p:txBody>
          <a:bodyPr wrap="square" lIns="18288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FontTx/>
              <a:buNone/>
              <a:defRPr sz="1800" b="1"/>
            </a:lvl1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E9E72FDE-0D13-49D6-98F3-276C4D4CD9D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57201" y="2566889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E7BF9CD4-98B7-4FBD-885A-12BD1680843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0375" y="2555881"/>
            <a:ext cx="3697288" cy="540917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3E1AF6D4-6A19-4F17-9432-D187EC04A95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63279" y="2566889"/>
            <a:ext cx="3271520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4613C2B6-BF36-486B-B173-EC7D10E0E41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3279" y="4266517"/>
            <a:ext cx="3271520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924BF697-AFE4-47A4-8ED2-1FCBF8CCA9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0375" y="3725405"/>
            <a:ext cx="3697288" cy="540917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2E3E83DC-B743-4C8A-87FD-1B7F24313E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7201" y="4851028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BB7FEFE3-6A36-4CBE-AF6A-39DF8762205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36768" y="992474"/>
            <a:ext cx="3298031" cy="484632"/>
          </a:xfrm>
          <a:solidFill>
            <a:schemeClr val="accent3"/>
          </a:solidFill>
          <a:effectLst>
            <a:outerShdw blurRad="50800" dist="50800" dir="5400000" sx="1000" sy="1000" algn="ctr" rotWithShape="0">
              <a:schemeClr val="accent4"/>
            </a:outerShdw>
          </a:effectLst>
        </p:spPr>
        <p:txBody>
          <a:bodyPr wrap="square" lIns="18288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FontTx/>
              <a:buNone/>
              <a:defRPr sz="1800" b="1"/>
            </a:lvl1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8608F16-D697-4287-ACEA-B9E2E9983CA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270375" y="4851028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1912784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6012" y="488950"/>
            <a:ext cx="5538788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882" y="3182938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453774" cy="592663"/>
          </a:xfrm>
        </p:spPr>
        <p:txBody>
          <a:bodyPr wrap="square" lIns="0" rIns="0" bIns="182880">
            <a:spAutoFit/>
          </a:bodyPr>
          <a:lstStyle>
            <a:lvl1pPr marL="0" indent="0" algn="l"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7660B9-AE68-4D41-AA8E-079D626A9C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73944" y="1762123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1B8B188-F135-456A-82ED-988134C5832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7557" y="3182938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EBA9F5-AA8F-41D4-9C02-9FEAE507605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26619" y="1762123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CA3AC2A-C687-4782-9C7E-69E3BB67E2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4882" y="5301662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B4CB310-3BBC-4C8A-BDB8-26F543F2F6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3944" y="3880847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 spc="-40" baseline="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DE36AB2-D095-4C6B-A2D3-B0E7EEA033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07557" y="5301662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47F3092-A531-41D4-90DD-B4E7990BA85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6619" y="3880847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 spc="-40" baseline="0"/>
            </a:lvl1pPr>
          </a:lstStyle>
          <a:p>
            <a:pPr lvl="0"/>
            <a:r>
              <a:rPr lang="en-US" dirty="0"/>
              <a:t>Number</a:t>
            </a:r>
          </a:p>
        </p:txBody>
      </p:sp>
    </p:spTree>
    <p:extLst>
      <p:ext uri="{BB962C8B-B14F-4D97-AF65-F5344CB8AC3E}">
        <p14:creationId xmlns:p14="http://schemas.microsoft.com/office/powerpoint/2010/main" val="264461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Text Block and 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1" y="0"/>
            <a:ext cx="6094413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wrap="square" lIns="457200" rIns="457200" bIns="548640" anchor="ctr" anchorCtr="0">
            <a:no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3600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7893C33-17E2-438F-8256-C2C3D6293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61999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2A9F183-C7EB-416E-A36E-8CD7369B08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81061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2CBA8C2-5FE8-42EF-908D-8AF9F08BC8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56752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3176CF7-BCFA-4EDA-A732-459E7BAFBCF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75225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7A3ADE1-534F-4041-A142-B05C21C5CFA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50328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5C8753C-14FA-4CA8-9E00-F685A34EC70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69390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793407B-2678-44C5-8706-D7E2388D455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661999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3AB7113-7F32-44C6-A9F0-776228A3B0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81061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FFA95C9-6155-476A-8F79-92A1C39AF9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56752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235E96D-8203-463A-BA58-495099EC58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75225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1A2E61D-87A1-4D20-8289-49C3660F4E2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850328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FE604D8-6261-41F8-8886-CE17A08E6E4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69390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205982F-7D10-4D5B-8413-563B9C6BBBB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56752" y="5916272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C236121E-4A6A-4924-B9B7-9930F3B42A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75225" y="4466882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BFF37A-9139-453F-A34F-55FDADA9AA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90" y="6341751"/>
            <a:ext cx="1508697" cy="29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323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s Half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3762375" cy="1621213"/>
          </a:xfrm>
        </p:spPr>
        <p:txBody>
          <a:bodyPr>
            <a:spAutoFit/>
          </a:bodyPr>
          <a:lstStyle>
            <a:lvl1pPr>
              <a:lnSpc>
                <a:spcPct val="112000"/>
              </a:lnSpc>
              <a:defRPr sz="2400"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mi ex,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471A4A24-4139-4496-88DB-CA5C8B2B6BA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956800" y="529486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6656DFA-0F26-4FB1-AD07-32B7CD3C263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956800" y="1073420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1CF60D3-3BCA-4009-B1F3-54ECE1C78D7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946640" y="1415556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108D3674-D1B9-4C05-92CA-0F390296E9C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094432" y="500062"/>
            <a:ext cx="2762250" cy="3743503"/>
          </a:xfrm>
          <a:prstGeom prst="roundRect">
            <a:avLst>
              <a:gd name="adj" fmla="val 505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1F83CC4-BC61-4050-A813-49D1E5D06C8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091253" y="3372690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9AE612C0-286B-4EF9-AA23-BFAC043CE15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091253" y="3668788"/>
            <a:ext cx="2762251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41C9A928-8551-4725-80EC-BE2695F41ADE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9956800" y="2144927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BDE53217-78F1-4EE8-B317-F3A9E4109E1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56800" y="2628117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1B19993C-4915-48BF-BF2C-F98B0CAD5F3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946640" y="2970253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FF479F99-445A-4343-84B9-677A0124D20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208588" y="1592851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58" name="Picture Placeholder 6">
            <a:extLst>
              <a:ext uri="{FF2B5EF4-FFF2-40B4-BE49-F238E27FC236}">
                <a16:creationId xmlns:a16="http://schemas.microsoft.com/office/drawing/2014/main" id="{3F6E0DA4-B8B0-4B34-9160-F406A928B715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5215570" y="1118410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4C9FE5C3-14D5-4F1F-9CB9-14171841B35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215570" y="1662344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5792848F-7194-406A-B51F-2ABB2B3B807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205410" y="2004480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1" name="Picture Placeholder 6">
            <a:extLst>
              <a:ext uri="{FF2B5EF4-FFF2-40B4-BE49-F238E27FC236}">
                <a16:creationId xmlns:a16="http://schemas.microsoft.com/office/drawing/2014/main" id="{853C3A15-1C30-4F77-A177-C232995EFFA3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5215570" y="2733851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F155E1A-9F0F-4913-AA56-D8F844B9C48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215570" y="3217041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C0C5E7AC-D7B6-4D35-A61F-B3E66F59F13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205410" y="3559177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4" name="Picture Placeholder 6">
            <a:extLst>
              <a:ext uri="{FF2B5EF4-FFF2-40B4-BE49-F238E27FC236}">
                <a16:creationId xmlns:a16="http://schemas.microsoft.com/office/drawing/2014/main" id="{C81F409A-CE1F-4FA9-89FA-AB119733CF62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067041" y="4367211"/>
            <a:ext cx="1774824" cy="1352870"/>
          </a:xfrm>
          <a:prstGeom prst="roundRect">
            <a:avLst>
              <a:gd name="adj" fmla="val 5054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583A8C29-3B99-45CD-B5E7-95937F6F5BF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067041" y="4819920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03DA0FE6-1591-4B87-99BF-771D25D57D5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056881" y="5162056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AE6FE9D1-463F-4080-A3B0-DFE749F1C6C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5618480" y="4367210"/>
            <a:ext cx="2275840" cy="1738949"/>
          </a:xfrm>
          <a:prstGeom prst="roundRect">
            <a:avLst>
              <a:gd name="adj" fmla="val 505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CD742FCC-F9BF-4303-BE77-7C3DD87E5A8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628640" y="5028675"/>
            <a:ext cx="226568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1E8F9222-D7FD-4A9C-B6A0-5E1E7A870FF4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618480" y="5370811"/>
            <a:ext cx="2265680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1207152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Logo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76308A-3B9E-4889-9634-E4806E7CB1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58695" y="488950"/>
            <a:ext cx="4569756" cy="5670112"/>
          </a:xfrm>
          <a:prstGeom prst="roundRect">
            <a:avLst>
              <a:gd name="adj" fmla="val 2054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lIns="182880" tIns="228600" rIns="1371600" bIns="0" anchor="t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C3CBF9C-2873-4AAF-9BE2-8DF8458C5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7C70E904-C26A-4299-926F-EFCA63814F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3549" y="3321017"/>
            <a:ext cx="4129472" cy="440826"/>
          </a:xfrm>
        </p:spPr>
        <p:txBody>
          <a:bodyPr wrap="square" lIns="0" tIns="0" rIns="0" bIns="201168">
            <a:spAutoFit/>
          </a:bodyPr>
          <a:lstStyle>
            <a:lvl1pPr marL="168275" indent="-168275" algn="l">
              <a:lnSpc>
                <a:spcPct val="112000"/>
              </a:lnSpc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upsum</a:t>
            </a:r>
            <a:endParaRPr lang="en-US" dirty="0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18E3AE6-DB46-43C2-96CD-B13BEEBFAC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453774" cy="2313710"/>
          </a:xfrm>
        </p:spPr>
        <p:txBody>
          <a:bodyPr wrap="square" lIns="0" rIns="0" bIns="68580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gravida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diam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lacinia dictum. </a:t>
            </a:r>
          </a:p>
        </p:txBody>
      </p:sp>
      <p:sp>
        <p:nvSpPr>
          <p:cNvPr id="42" name="Picture Placeholder 12">
            <a:extLst>
              <a:ext uri="{FF2B5EF4-FFF2-40B4-BE49-F238E27FC236}">
                <a16:creationId xmlns:a16="http://schemas.microsoft.com/office/drawing/2014/main" id="{43E1F0DA-911E-42ED-B6EC-4E24994CF6A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51833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3" name="Picture Placeholder 12">
            <a:extLst>
              <a:ext uri="{FF2B5EF4-FFF2-40B4-BE49-F238E27FC236}">
                <a16:creationId xmlns:a16="http://schemas.microsoft.com/office/drawing/2014/main" id="{B71E6E32-4862-49EE-A4DE-947DE32AC89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434268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64817A20-4643-4A5B-B61C-B44EE8BF954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416703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5" name="Picture Placeholder 12">
            <a:extLst>
              <a:ext uri="{FF2B5EF4-FFF2-40B4-BE49-F238E27FC236}">
                <a16:creationId xmlns:a16="http://schemas.microsoft.com/office/drawing/2014/main" id="{C1F119D3-E369-434F-AFF0-D5535DE731C5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99137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BFD0C3C1-912A-4A6A-B90C-00120BC780F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451833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7" name="Picture Placeholder 12">
            <a:extLst>
              <a:ext uri="{FF2B5EF4-FFF2-40B4-BE49-F238E27FC236}">
                <a16:creationId xmlns:a16="http://schemas.microsoft.com/office/drawing/2014/main" id="{DA8A906E-36F8-407D-8804-1A341535201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434268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8" name="Picture Placeholder 12">
            <a:extLst>
              <a:ext uri="{FF2B5EF4-FFF2-40B4-BE49-F238E27FC236}">
                <a16:creationId xmlns:a16="http://schemas.microsoft.com/office/drawing/2014/main" id="{15D57131-46BB-45F4-993A-FF3BF043B9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416703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12">
            <a:extLst>
              <a:ext uri="{FF2B5EF4-FFF2-40B4-BE49-F238E27FC236}">
                <a16:creationId xmlns:a16="http://schemas.microsoft.com/office/drawing/2014/main" id="{9E53D431-160D-4745-B791-1763FD2485E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399137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0" name="Picture Placeholder 12">
            <a:extLst>
              <a:ext uri="{FF2B5EF4-FFF2-40B4-BE49-F238E27FC236}">
                <a16:creationId xmlns:a16="http://schemas.microsoft.com/office/drawing/2014/main" id="{C0F71BA3-1EED-40CA-890E-4647D1ACFF4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451833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1" name="Picture Placeholder 12">
            <a:extLst>
              <a:ext uri="{FF2B5EF4-FFF2-40B4-BE49-F238E27FC236}">
                <a16:creationId xmlns:a16="http://schemas.microsoft.com/office/drawing/2014/main" id="{BA0228FD-5831-42AC-8625-790EBA596B2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0221611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2" name="Picture Placeholder 12">
            <a:extLst>
              <a:ext uri="{FF2B5EF4-FFF2-40B4-BE49-F238E27FC236}">
                <a16:creationId xmlns:a16="http://schemas.microsoft.com/office/drawing/2014/main" id="{06AE6D0A-C72B-4E52-951A-A6663C6B25B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839227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3" name="Picture Placeholder 12">
            <a:extLst>
              <a:ext uri="{FF2B5EF4-FFF2-40B4-BE49-F238E27FC236}">
                <a16:creationId xmlns:a16="http://schemas.microsoft.com/office/drawing/2014/main" id="{91B09629-C70E-4486-B32A-765B252681D2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777655" y="3952203"/>
            <a:ext cx="3300247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75666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al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BE872-EEF9-4950-9840-105A05C6E0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963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E897914-2C5D-4CAB-B2EF-5FAED894EF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2483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DB1419FB-0531-47D3-8F47-CFE6D86852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824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7BA7F21A-5CA6-4267-8A7B-91EE5DC095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76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0F5E4A1-58B6-4FB4-A5B6-D182BAE429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928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C5C7523D-8925-4C3C-AB76-A7C32530F4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5980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B73B87F1-8E11-4954-B551-CB3799C071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8032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7001E8-C4AC-47A1-98F5-FF56E3DACEE2}"/>
              </a:ext>
            </a:extLst>
          </p:cNvPr>
          <p:cNvCxnSpPr/>
          <p:nvPr userDrawn="1"/>
        </p:nvCxnSpPr>
        <p:spPr>
          <a:xfrm>
            <a:off x="2047973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54C7D5-8EE6-43EC-88C3-CAA4B84A7CC6}"/>
              </a:ext>
            </a:extLst>
          </p:cNvPr>
          <p:cNvCxnSpPr/>
          <p:nvPr userDrawn="1"/>
        </p:nvCxnSpPr>
        <p:spPr>
          <a:xfrm>
            <a:off x="3667916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0F34A99-3EB0-42B0-8EF3-FE48E632872D}"/>
              </a:ext>
            </a:extLst>
          </p:cNvPr>
          <p:cNvCxnSpPr/>
          <p:nvPr userDrawn="1"/>
        </p:nvCxnSpPr>
        <p:spPr>
          <a:xfrm>
            <a:off x="5284245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3B8B97D-FA71-4AD3-8118-39B705B4FB12}"/>
              </a:ext>
            </a:extLst>
          </p:cNvPr>
          <p:cNvCxnSpPr/>
          <p:nvPr userDrawn="1"/>
        </p:nvCxnSpPr>
        <p:spPr>
          <a:xfrm>
            <a:off x="6908658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850368E-D8EE-4471-AC1D-B5E111CB616B}"/>
              </a:ext>
            </a:extLst>
          </p:cNvPr>
          <p:cNvCxnSpPr/>
          <p:nvPr userDrawn="1"/>
        </p:nvCxnSpPr>
        <p:spPr>
          <a:xfrm>
            <a:off x="8527035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6657BBD-DBDF-4CE1-A803-B8311BD4BDBE}"/>
              </a:ext>
            </a:extLst>
          </p:cNvPr>
          <p:cNvCxnSpPr/>
          <p:nvPr userDrawn="1"/>
        </p:nvCxnSpPr>
        <p:spPr>
          <a:xfrm>
            <a:off x="10147614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30F0D1E-374B-47FA-8E00-7439579E44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7683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0" name="Picture Placeholder 12">
            <a:extLst>
              <a:ext uri="{FF2B5EF4-FFF2-40B4-BE49-F238E27FC236}">
                <a16:creationId xmlns:a16="http://schemas.microsoft.com/office/drawing/2014/main" id="{E3B6F844-2DB7-4ADF-825E-9C44989F599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07683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7" name="Picture Placeholder 12">
            <a:extLst>
              <a:ext uri="{FF2B5EF4-FFF2-40B4-BE49-F238E27FC236}">
                <a16:creationId xmlns:a16="http://schemas.microsoft.com/office/drawing/2014/main" id="{669FB0D2-31B2-479E-A60B-D2516B76232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7683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4" name="Picture Placeholder 12">
            <a:extLst>
              <a:ext uri="{FF2B5EF4-FFF2-40B4-BE49-F238E27FC236}">
                <a16:creationId xmlns:a16="http://schemas.microsoft.com/office/drawing/2014/main" id="{860F9842-A5E8-4BC3-9C82-EE8F329B5CF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07683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1" name="Picture Placeholder 12">
            <a:extLst>
              <a:ext uri="{FF2B5EF4-FFF2-40B4-BE49-F238E27FC236}">
                <a16:creationId xmlns:a16="http://schemas.microsoft.com/office/drawing/2014/main" id="{44B31450-B7D7-4DFF-AE8E-57B1A677480B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07683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8" name="Picture Placeholder 12">
            <a:extLst>
              <a:ext uri="{FF2B5EF4-FFF2-40B4-BE49-F238E27FC236}">
                <a16:creationId xmlns:a16="http://schemas.microsoft.com/office/drawing/2014/main" id="{8ABC580A-BC41-4605-B589-A22A6D1602ED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124190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9" name="Picture Placeholder 12">
            <a:extLst>
              <a:ext uri="{FF2B5EF4-FFF2-40B4-BE49-F238E27FC236}">
                <a16:creationId xmlns:a16="http://schemas.microsoft.com/office/drawing/2014/main" id="{EC902411-3054-46AF-A76B-2B7733E8559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124190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0" name="Picture Placeholder 12">
            <a:extLst>
              <a:ext uri="{FF2B5EF4-FFF2-40B4-BE49-F238E27FC236}">
                <a16:creationId xmlns:a16="http://schemas.microsoft.com/office/drawing/2014/main" id="{96405BD5-F7A4-460A-B1E0-078FF1B9944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124190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1" name="Picture Placeholder 12">
            <a:extLst>
              <a:ext uri="{FF2B5EF4-FFF2-40B4-BE49-F238E27FC236}">
                <a16:creationId xmlns:a16="http://schemas.microsoft.com/office/drawing/2014/main" id="{6434B9A6-90E5-467C-877A-BF7063C2119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124190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2" name="Picture Placeholder 12">
            <a:extLst>
              <a:ext uri="{FF2B5EF4-FFF2-40B4-BE49-F238E27FC236}">
                <a16:creationId xmlns:a16="http://schemas.microsoft.com/office/drawing/2014/main" id="{EAAF2939-476D-4CD2-A27B-25EA46D05084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124190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3" name="Picture Placeholder 12">
            <a:extLst>
              <a:ext uri="{FF2B5EF4-FFF2-40B4-BE49-F238E27FC236}">
                <a16:creationId xmlns:a16="http://schemas.microsoft.com/office/drawing/2014/main" id="{7B6D80E4-2D00-4B6C-B27D-4D988C70200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740518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4" name="Picture Placeholder 12">
            <a:extLst>
              <a:ext uri="{FF2B5EF4-FFF2-40B4-BE49-F238E27FC236}">
                <a16:creationId xmlns:a16="http://schemas.microsoft.com/office/drawing/2014/main" id="{58823900-E62E-4E20-9B34-BA7D9FF5E02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740518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5" name="Picture Placeholder 12">
            <a:extLst>
              <a:ext uri="{FF2B5EF4-FFF2-40B4-BE49-F238E27FC236}">
                <a16:creationId xmlns:a16="http://schemas.microsoft.com/office/drawing/2014/main" id="{4F5E65EC-CB6D-426D-9B75-6A9A74FA0CA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740518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6" name="Picture Placeholder 12">
            <a:extLst>
              <a:ext uri="{FF2B5EF4-FFF2-40B4-BE49-F238E27FC236}">
                <a16:creationId xmlns:a16="http://schemas.microsoft.com/office/drawing/2014/main" id="{608BAD81-5A73-49EC-B1B7-F2C587334DE8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40518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7" name="Picture Placeholder 12">
            <a:extLst>
              <a:ext uri="{FF2B5EF4-FFF2-40B4-BE49-F238E27FC236}">
                <a16:creationId xmlns:a16="http://schemas.microsoft.com/office/drawing/2014/main" id="{58AA7041-90CA-49EB-9D42-1C7BB8E42087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740518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8" name="Picture Placeholder 12">
            <a:extLst>
              <a:ext uri="{FF2B5EF4-FFF2-40B4-BE49-F238E27FC236}">
                <a16:creationId xmlns:a16="http://schemas.microsoft.com/office/drawing/2014/main" id="{539CB9F5-6452-4AA9-A6A0-745B11885BA6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356846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9" name="Picture Placeholder 12">
            <a:extLst>
              <a:ext uri="{FF2B5EF4-FFF2-40B4-BE49-F238E27FC236}">
                <a16:creationId xmlns:a16="http://schemas.microsoft.com/office/drawing/2014/main" id="{B7E245A9-68A2-42D5-96DC-1CEC5EF54ACD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356846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2C9FE23B-F418-4DFC-90F8-8BD21A7A591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356846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1" name="Picture Placeholder 12">
            <a:extLst>
              <a:ext uri="{FF2B5EF4-FFF2-40B4-BE49-F238E27FC236}">
                <a16:creationId xmlns:a16="http://schemas.microsoft.com/office/drawing/2014/main" id="{E119729E-E80C-494F-853C-9B2B903FCED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356846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2" name="Picture Placeholder 12">
            <a:extLst>
              <a:ext uri="{FF2B5EF4-FFF2-40B4-BE49-F238E27FC236}">
                <a16:creationId xmlns:a16="http://schemas.microsoft.com/office/drawing/2014/main" id="{9D08D398-5882-446B-97D5-790BB58935A0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356846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3" name="Picture Placeholder 12">
            <a:extLst>
              <a:ext uri="{FF2B5EF4-FFF2-40B4-BE49-F238E27FC236}">
                <a16:creationId xmlns:a16="http://schemas.microsoft.com/office/drawing/2014/main" id="{C3658B45-EC74-4076-8324-8B408E9B21B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985226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4" name="Picture Placeholder 12">
            <a:extLst>
              <a:ext uri="{FF2B5EF4-FFF2-40B4-BE49-F238E27FC236}">
                <a16:creationId xmlns:a16="http://schemas.microsoft.com/office/drawing/2014/main" id="{66AE165A-27B4-4F3E-B669-A40E933C3533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6985226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5" name="Picture Placeholder 12">
            <a:extLst>
              <a:ext uri="{FF2B5EF4-FFF2-40B4-BE49-F238E27FC236}">
                <a16:creationId xmlns:a16="http://schemas.microsoft.com/office/drawing/2014/main" id="{F0C611BD-6D77-4283-B448-9A26D2C373F7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985226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6" name="Picture Placeholder 12">
            <a:extLst>
              <a:ext uri="{FF2B5EF4-FFF2-40B4-BE49-F238E27FC236}">
                <a16:creationId xmlns:a16="http://schemas.microsoft.com/office/drawing/2014/main" id="{25A8C94B-6B8C-41F6-ACC4-332E64AA020F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985226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7" name="Picture Placeholder 12">
            <a:extLst>
              <a:ext uri="{FF2B5EF4-FFF2-40B4-BE49-F238E27FC236}">
                <a16:creationId xmlns:a16="http://schemas.microsoft.com/office/drawing/2014/main" id="{523C512B-7C63-4AE9-B967-86738A417205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985226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8" name="Picture Placeholder 12">
            <a:extLst>
              <a:ext uri="{FF2B5EF4-FFF2-40B4-BE49-F238E27FC236}">
                <a16:creationId xmlns:a16="http://schemas.microsoft.com/office/drawing/2014/main" id="{4995DCB5-BDF5-4326-AFE5-D87B8E0BB9AD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8603602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9" name="Picture Placeholder 12">
            <a:extLst>
              <a:ext uri="{FF2B5EF4-FFF2-40B4-BE49-F238E27FC236}">
                <a16:creationId xmlns:a16="http://schemas.microsoft.com/office/drawing/2014/main" id="{383C249D-022F-45AA-80D0-28DCA3E4F378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8603602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0" name="Picture Placeholder 12">
            <a:extLst>
              <a:ext uri="{FF2B5EF4-FFF2-40B4-BE49-F238E27FC236}">
                <a16:creationId xmlns:a16="http://schemas.microsoft.com/office/drawing/2014/main" id="{BE0E5CE6-235D-4DF2-ADAA-9E63D60A71E4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603602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1" name="Picture Placeholder 12">
            <a:extLst>
              <a:ext uri="{FF2B5EF4-FFF2-40B4-BE49-F238E27FC236}">
                <a16:creationId xmlns:a16="http://schemas.microsoft.com/office/drawing/2014/main" id="{2D841674-E70F-4D16-B5BB-88FF96E6C8F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603602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2" name="Picture Placeholder 12">
            <a:extLst>
              <a:ext uri="{FF2B5EF4-FFF2-40B4-BE49-F238E27FC236}">
                <a16:creationId xmlns:a16="http://schemas.microsoft.com/office/drawing/2014/main" id="{5DB5A065-9B1C-442F-94D1-4DC90D8D26DB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603602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3" name="Picture Placeholder 12">
            <a:extLst>
              <a:ext uri="{FF2B5EF4-FFF2-40B4-BE49-F238E27FC236}">
                <a16:creationId xmlns:a16="http://schemas.microsoft.com/office/drawing/2014/main" id="{869D216F-8B49-46F3-B8A5-089FC1E84F1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10228587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4" name="Picture Placeholder 12">
            <a:extLst>
              <a:ext uri="{FF2B5EF4-FFF2-40B4-BE49-F238E27FC236}">
                <a16:creationId xmlns:a16="http://schemas.microsoft.com/office/drawing/2014/main" id="{91B3EB47-A39E-4E87-AC8D-AE0E5349E8B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0228587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5" name="Picture Placeholder 12">
            <a:extLst>
              <a:ext uri="{FF2B5EF4-FFF2-40B4-BE49-F238E27FC236}">
                <a16:creationId xmlns:a16="http://schemas.microsoft.com/office/drawing/2014/main" id="{9244F330-B543-4C3C-AFD3-E1513ADD21CF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228587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6" name="Picture Placeholder 12">
            <a:extLst>
              <a:ext uri="{FF2B5EF4-FFF2-40B4-BE49-F238E27FC236}">
                <a16:creationId xmlns:a16="http://schemas.microsoft.com/office/drawing/2014/main" id="{C56A5DD7-24DF-47BF-8158-8D3336A91390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0228587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7" name="Picture Placeholder 12">
            <a:extLst>
              <a:ext uri="{FF2B5EF4-FFF2-40B4-BE49-F238E27FC236}">
                <a16:creationId xmlns:a16="http://schemas.microsoft.com/office/drawing/2014/main" id="{582A7B40-2622-4DA6-8FA9-0BA546D25580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0228587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570605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A874BDA-378A-4B81-A6FC-27F69D4474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9516" y="2324575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5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7321281-B54E-40B5-9936-325A2A3BE46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09516" y="4151694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3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90539"/>
            <a:ext cx="3756026" cy="109998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0" y="497455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CD7B1AF-0853-410B-BDC4-F9DD2D59DC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09516" y="497455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4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B0E8FE1-43EC-4ADA-9846-A3B4599E28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0" y="2324575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237BB09-4472-42AC-8F07-A1955251A3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6000" y="4151694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515210-0AD2-463E-9E63-1BF8B25B67A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149850" y="609600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AE391ED6-4476-4365-86E6-F69D653643D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49850" y="2436720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E1DE9E5-0BB1-49AB-8E6C-30F5EE6096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49850" y="4263839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97120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F044-B10A-4624-B1DB-05E75DAE4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811328"/>
            <a:ext cx="5281448" cy="4897437"/>
          </a:xfrm>
        </p:spPr>
        <p:txBody>
          <a:bodyPr lIns="182880" rIns="182880" anchor="ctr" anchorCtr="0"/>
          <a:lstStyle>
            <a:lvl1pPr algn="ctr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Lg Headline Divider Page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3A8D-E3EE-4864-A499-1C8B89C8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4E32B-CC8A-4E57-B696-978526C4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D06DEBA-776A-49C6-B1AA-B4D1CE4D49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488950"/>
            <a:ext cx="5640387" cy="58785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6074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E0B18-D11C-44F4-9A1A-6F3D2F1C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4790-1FDE-4AB4-8111-364E8B4A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254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E0B18-D11C-44F4-9A1A-6F3D2F1C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4790-1FDE-4AB4-8111-364E8B4A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66BDEA-645F-4FE0-BCEF-A47B435FA29B}"/>
              </a:ext>
            </a:extLst>
          </p:cNvPr>
          <p:cNvSpPr txBox="1"/>
          <p:nvPr userDrawn="1"/>
        </p:nvSpPr>
        <p:spPr>
          <a:xfrm>
            <a:off x="464186" y="979488"/>
            <a:ext cx="1828800" cy="979487"/>
          </a:xfrm>
          <a:prstGeom prst="rect">
            <a:avLst/>
          </a:prstGeom>
          <a:solidFill>
            <a:schemeClr val="accent1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LifeWorks Purple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61A8EA-3AC4-4409-9E27-E2D95D0E0685}"/>
              </a:ext>
            </a:extLst>
          </p:cNvPr>
          <p:cNvSpPr txBox="1"/>
          <p:nvPr userDrawn="1"/>
        </p:nvSpPr>
        <p:spPr>
          <a:xfrm>
            <a:off x="2353946" y="979488"/>
            <a:ext cx="1828800" cy="979487"/>
          </a:xfrm>
          <a:prstGeom prst="rect">
            <a:avLst/>
          </a:prstGeom>
          <a:solidFill>
            <a:schemeClr val="accent2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Red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132086-49F5-4E4E-A594-24CBC984517F}"/>
              </a:ext>
            </a:extLst>
          </p:cNvPr>
          <p:cNvSpPr txBox="1"/>
          <p:nvPr userDrawn="1"/>
        </p:nvSpPr>
        <p:spPr>
          <a:xfrm>
            <a:off x="4243706" y="979488"/>
            <a:ext cx="1828800" cy="979487"/>
          </a:xfrm>
          <a:prstGeom prst="rect">
            <a:avLst/>
          </a:prstGeom>
          <a:solidFill>
            <a:schemeClr val="accent3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Yellow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0B809C-528B-4726-989C-D048B91E7B87}"/>
              </a:ext>
            </a:extLst>
          </p:cNvPr>
          <p:cNvSpPr txBox="1"/>
          <p:nvPr userDrawn="1"/>
        </p:nvSpPr>
        <p:spPr>
          <a:xfrm>
            <a:off x="6133466" y="979488"/>
            <a:ext cx="1828800" cy="979487"/>
          </a:xfrm>
          <a:prstGeom prst="rect">
            <a:avLst/>
          </a:prstGeom>
          <a:solidFill>
            <a:schemeClr val="accent4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Blue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28B376-DCD1-43C8-988B-5F433E9757FA}"/>
              </a:ext>
            </a:extLst>
          </p:cNvPr>
          <p:cNvSpPr txBox="1"/>
          <p:nvPr userDrawn="1"/>
        </p:nvSpPr>
        <p:spPr>
          <a:xfrm>
            <a:off x="8023225" y="979488"/>
            <a:ext cx="1828800" cy="979487"/>
          </a:xfrm>
          <a:prstGeom prst="rect">
            <a:avLst/>
          </a:prstGeom>
          <a:solidFill>
            <a:schemeClr val="accent5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Green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812D54-1EEF-43C9-B559-DDA368C8CE23}"/>
              </a:ext>
            </a:extLst>
          </p:cNvPr>
          <p:cNvSpPr txBox="1"/>
          <p:nvPr userDrawn="1"/>
        </p:nvSpPr>
        <p:spPr>
          <a:xfrm>
            <a:off x="46418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164  164  255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E01A7D-3575-4F8F-B2B1-ED04DD54F3B3}"/>
              </a:ext>
            </a:extLst>
          </p:cNvPr>
          <p:cNvSpPr txBox="1"/>
          <p:nvPr userDrawn="1"/>
        </p:nvSpPr>
        <p:spPr>
          <a:xfrm>
            <a:off x="235394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255  111  71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95BF8D-5CCD-4848-84AE-BA4D4924F8C9}"/>
              </a:ext>
            </a:extLst>
          </p:cNvPr>
          <p:cNvSpPr txBox="1"/>
          <p:nvPr userDrawn="1"/>
        </p:nvSpPr>
        <p:spPr>
          <a:xfrm>
            <a:off x="424370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255  222  1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C21001-9C28-47F9-932B-80279457518D}"/>
              </a:ext>
            </a:extLst>
          </p:cNvPr>
          <p:cNvSpPr txBox="1"/>
          <p:nvPr userDrawn="1"/>
        </p:nvSpPr>
        <p:spPr>
          <a:xfrm>
            <a:off x="613346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32  184  244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758190-41AC-46F7-BAE7-08E83A0BD450}"/>
              </a:ext>
            </a:extLst>
          </p:cNvPr>
          <p:cNvSpPr txBox="1"/>
          <p:nvPr userDrawn="1"/>
        </p:nvSpPr>
        <p:spPr>
          <a:xfrm>
            <a:off x="8023225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129  219  96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2F4801-83A5-4877-8713-74E794E984E0}"/>
              </a:ext>
            </a:extLst>
          </p:cNvPr>
          <p:cNvSpPr txBox="1"/>
          <p:nvPr userDrawn="1"/>
        </p:nvSpPr>
        <p:spPr>
          <a:xfrm>
            <a:off x="457201" y="2939256"/>
            <a:ext cx="1828800" cy="9794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White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0E0167-8DC3-42B2-B3AE-54CFAD782141}"/>
              </a:ext>
            </a:extLst>
          </p:cNvPr>
          <p:cNvSpPr txBox="1"/>
          <p:nvPr userDrawn="1"/>
        </p:nvSpPr>
        <p:spPr>
          <a:xfrm>
            <a:off x="2346961" y="2939256"/>
            <a:ext cx="1828800" cy="979487"/>
          </a:xfrm>
          <a:prstGeom prst="rect">
            <a:avLst/>
          </a:prstGeom>
          <a:solidFill>
            <a:schemeClr val="tx1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4A1B0C-B315-444F-B1B7-5A41F92E88CC}"/>
              </a:ext>
            </a:extLst>
          </p:cNvPr>
          <p:cNvSpPr txBox="1"/>
          <p:nvPr userDrawn="1"/>
        </p:nvSpPr>
        <p:spPr>
          <a:xfrm>
            <a:off x="4236721" y="2939256"/>
            <a:ext cx="1828800" cy="979487"/>
          </a:xfrm>
          <a:prstGeom prst="rect">
            <a:avLst/>
          </a:prstGeom>
          <a:solidFill>
            <a:srgbClr val="FFE2DA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Red Tint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DBE98-4827-4766-875E-DC0E27020811}"/>
              </a:ext>
            </a:extLst>
          </p:cNvPr>
          <p:cNvSpPr txBox="1"/>
          <p:nvPr userDrawn="1"/>
        </p:nvSpPr>
        <p:spPr>
          <a:xfrm>
            <a:off x="6126481" y="2939256"/>
            <a:ext cx="1828800" cy="979487"/>
          </a:xfrm>
          <a:prstGeom prst="rect">
            <a:avLst/>
          </a:prstGeom>
          <a:solidFill>
            <a:srgbClr val="FFF8CC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Yellow Tint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8735B8-99CE-4633-A002-8495E6BE4704}"/>
              </a:ext>
            </a:extLst>
          </p:cNvPr>
          <p:cNvSpPr txBox="1"/>
          <p:nvPr userDrawn="1"/>
        </p:nvSpPr>
        <p:spPr>
          <a:xfrm>
            <a:off x="8016241" y="2939256"/>
            <a:ext cx="1828800" cy="979487"/>
          </a:xfrm>
          <a:prstGeom prst="rect">
            <a:avLst/>
          </a:prstGeom>
          <a:solidFill>
            <a:srgbClr val="D2F1FD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Blue Tint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5FF9FE-8A00-4888-AB7D-D541E8688C61}"/>
              </a:ext>
            </a:extLst>
          </p:cNvPr>
          <p:cNvSpPr txBox="1"/>
          <p:nvPr userDrawn="1"/>
        </p:nvSpPr>
        <p:spPr>
          <a:xfrm>
            <a:off x="9906000" y="2939256"/>
            <a:ext cx="1828800" cy="979487"/>
          </a:xfrm>
          <a:prstGeom prst="rect">
            <a:avLst/>
          </a:prstGeom>
          <a:solidFill>
            <a:srgbClr val="E6F8DF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Green Tint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C1218C-D311-4683-AA1A-FF8F47F84F67}"/>
              </a:ext>
            </a:extLst>
          </p:cNvPr>
          <p:cNvSpPr txBox="1"/>
          <p:nvPr userDrawn="1"/>
        </p:nvSpPr>
        <p:spPr>
          <a:xfrm>
            <a:off x="45720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255  255  255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D7D9D2-4BCC-42C4-BE74-24F6D2785CB4}"/>
              </a:ext>
            </a:extLst>
          </p:cNvPr>
          <p:cNvSpPr txBox="1"/>
          <p:nvPr userDrawn="1"/>
        </p:nvSpPr>
        <p:spPr>
          <a:xfrm>
            <a:off x="234696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20  20  20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192123-98E0-4024-9F55-48A272D9B381}"/>
              </a:ext>
            </a:extLst>
          </p:cNvPr>
          <p:cNvSpPr txBox="1"/>
          <p:nvPr userDrawn="1"/>
        </p:nvSpPr>
        <p:spPr>
          <a:xfrm>
            <a:off x="423672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255  226  218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54F042-9CF3-4C34-B4DD-1D4D1F19A82E}"/>
              </a:ext>
            </a:extLst>
          </p:cNvPr>
          <p:cNvSpPr txBox="1"/>
          <p:nvPr userDrawn="1"/>
        </p:nvSpPr>
        <p:spPr>
          <a:xfrm>
            <a:off x="612648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255  248  204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374BDC-401C-4D2D-8B0B-96AE84B99CB4}"/>
              </a:ext>
            </a:extLst>
          </p:cNvPr>
          <p:cNvSpPr txBox="1"/>
          <p:nvPr userDrawn="1"/>
        </p:nvSpPr>
        <p:spPr>
          <a:xfrm>
            <a:off x="801624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210  241  253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F12A7D-B995-46D4-AAF5-FD3092644D0F}"/>
              </a:ext>
            </a:extLst>
          </p:cNvPr>
          <p:cNvSpPr txBox="1"/>
          <p:nvPr userDrawn="1"/>
        </p:nvSpPr>
        <p:spPr>
          <a:xfrm>
            <a:off x="9906000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230  248  223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232153-ABF0-4C24-9CE4-80F0CC53E8FC}"/>
              </a:ext>
            </a:extLst>
          </p:cNvPr>
          <p:cNvSpPr txBox="1"/>
          <p:nvPr userDrawn="1"/>
        </p:nvSpPr>
        <p:spPr>
          <a:xfrm>
            <a:off x="4238237" y="4897438"/>
            <a:ext cx="1828800" cy="979487"/>
          </a:xfrm>
          <a:prstGeom prst="rect">
            <a:avLst/>
          </a:prstGeom>
          <a:solidFill>
            <a:srgbClr val="F5F5F5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Extra Light Grey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84067-E42C-4EFF-BBC6-B70F9D3AF1C3}"/>
              </a:ext>
            </a:extLst>
          </p:cNvPr>
          <p:cNvSpPr txBox="1"/>
          <p:nvPr userDrawn="1"/>
        </p:nvSpPr>
        <p:spPr>
          <a:xfrm>
            <a:off x="6135624" y="4897438"/>
            <a:ext cx="1828800" cy="979487"/>
          </a:xfrm>
          <a:prstGeom prst="rect">
            <a:avLst/>
          </a:prstGeom>
          <a:solidFill>
            <a:srgbClr val="E4E4E4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Light Grey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47C849-16B3-4D7E-A27A-139E178C17AF}"/>
              </a:ext>
            </a:extLst>
          </p:cNvPr>
          <p:cNvSpPr txBox="1"/>
          <p:nvPr userDrawn="1"/>
        </p:nvSpPr>
        <p:spPr>
          <a:xfrm>
            <a:off x="8017757" y="4897438"/>
            <a:ext cx="1828800" cy="979487"/>
          </a:xfrm>
          <a:prstGeom prst="rect">
            <a:avLst/>
          </a:prstGeom>
          <a:solidFill>
            <a:srgbClr val="767676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Dark Grey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63E4DF-6DEB-4E88-BCD2-286D2B8374E1}"/>
              </a:ext>
            </a:extLst>
          </p:cNvPr>
          <p:cNvSpPr txBox="1"/>
          <p:nvPr userDrawn="1"/>
        </p:nvSpPr>
        <p:spPr>
          <a:xfrm>
            <a:off x="9912984" y="979488"/>
            <a:ext cx="1828800" cy="979487"/>
          </a:xfrm>
          <a:prstGeom prst="rect">
            <a:avLst/>
          </a:prstGeom>
          <a:solidFill>
            <a:schemeClr val="accent6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Medium Grey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465AD7-68A2-4ED0-A050-1D93BD219FC0}"/>
              </a:ext>
            </a:extLst>
          </p:cNvPr>
          <p:cNvSpPr txBox="1"/>
          <p:nvPr userDrawn="1"/>
        </p:nvSpPr>
        <p:spPr>
          <a:xfrm>
            <a:off x="9912096" y="4897438"/>
            <a:ext cx="1828800" cy="979487"/>
          </a:xfrm>
          <a:prstGeom prst="rect">
            <a:avLst/>
          </a:prstGeom>
          <a:solidFill>
            <a:srgbClr val="595959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Extra Dark Grey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ACFABFE-C188-4611-9D5F-CDC69B41DDE7}"/>
              </a:ext>
            </a:extLst>
          </p:cNvPr>
          <p:cNvSpPr txBox="1"/>
          <p:nvPr userDrawn="1"/>
        </p:nvSpPr>
        <p:spPr>
          <a:xfrm>
            <a:off x="422890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245  245  245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103770-487B-4B20-92D7-B4D9EBF25148}"/>
              </a:ext>
            </a:extLst>
          </p:cNvPr>
          <p:cNvSpPr txBox="1"/>
          <p:nvPr userDrawn="1"/>
        </p:nvSpPr>
        <p:spPr>
          <a:xfrm>
            <a:off x="6135624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228  228  228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9A6093-1CCE-45B9-80E8-40FA17830910}"/>
              </a:ext>
            </a:extLst>
          </p:cNvPr>
          <p:cNvSpPr txBox="1"/>
          <p:nvPr userDrawn="1"/>
        </p:nvSpPr>
        <p:spPr>
          <a:xfrm>
            <a:off x="8017757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118  118  118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F10D46-A73A-44EC-B33A-9A17A15A9374}"/>
              </a:ext>
            </a:extLst>
          </p:cNvPr>
          <p:cNvSpPr txBox="1"/>
          <p:nvPr userDrawn="1"/>
        </p:nvSpPr>
        <p:spPr>
          <a:xfrm>
            <a:off x="9912984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173  173  173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8E3E236-D668-49A2-95B1-C5595008ECFE}"/>
              </a:ext>
            </a:extLst>
          </p:cNvPr>
          <p:cNvSpPr txBox="1"/>
          <p:nvPr userDrawn="1"/>
        </p:nvSpPr>
        <p:spPr>
          <a:xfrm>
            <a:off x="991209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89  89  89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E0CA3D-F4A1-44B3-B01C-00C0AAD434E4}"/>
              </a:ext>
            </a:extLst>
          </p:cNvPr>
          <p:cNvSpPr txBox="1"/>
          <p:nvPr userDrawn="1"/>
        </p:nvSpPr>
        <p:spPr>
          <a:xfrm>
            <a:off x="464186" y="4897438"/>
            <a:ext cx="1828800" cy="97948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Purple Tint 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E1B917-07DF-4FBD-94D4-3399703E0442}"/>
              </a:ext>
            </a:extLst>
          </p:cNvPr>
          <p:cNvSpPr txBox="1"/>
          <p:nvPr userDrawn="1"/>
        </p:nvSpPr>
        <p:spPr>
          <a:xfrm>
            <a:off x="2353946" y="4897438"/>
            <a:ext cx="1828800" cy="979487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Purple Tint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BF67A46-3A46-4714-A515-19E4D69B0744}"/>
              </a:ext>
            </a:extLst>
          </p:cNvPr>
          <p:cNvSpPr txBox="1"/>
          <p:nvPr userDrawn="1"/>
        </p:nvSpPr>
        <p:spPr>
          <a:xfrm>
            <a:off x="46418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50% Transparency </a:t>
            </a:r>
            <a:endParaRPr lang="en-US" sz="13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80F630-D152-445D-97FA-123F17A99338}"/>
              </a:ext>
            </a:extLst>
          </p:cNvPr>
          <p:cNvSpPr txBox="1"/>
          <p:nvPr userDrawn="1"/>
        </p:nvSpPr>
        <p:spPr>
          <a:xfrm>
            <a:off x="235394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75% Transparency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972307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with Image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F044-B10A-4624-B1DB-05E75DAE42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811328"/>
            <a:ext cx="5281448" cy="4897437"/>
          </a:xfrm>
        </p:spPr>
        <p:txBody>
          <a:bodyPr lIns="182880" rIns="182880" anchor="ctr" anchorCtr="0"/>
          <a:lstStyle>
            <a:lvl1pPr algn="ctr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Lg Headline Divider Page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3A8D-E3EE-4864-A499-1C8B89C8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4E32B-CC8A-4E57-B696-978526C4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D06DEBA-776A-49C6-B1AA-B4D1CE4D49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488950"/>
            <a:ext cx="5640387" cy="58785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64280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E616-7970-4ABF-BE97-5129CE65E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82BBD-4181-43A8-BBBE-CC6728D14A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A1FA-2D45-4AD6-8C94-C0FF37B6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4780-CA67-4827-8DCC-9AC0A44D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061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E80719-2D4E-41DE-A55E-E03464ECDD2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979488"/>
            <a:ext cx="11277600" cy="48974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5915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624E93-9D7D-4934-9B79-415E9F62F8D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979488"/>
            <a:ext cx="11277600" cy="48974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3867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b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48F8393F-81E8-425E-9368-1C60FECF07B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154863" y="500063"/>
            <a:ext cx="4591050" cy="571023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02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more than eigh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C20A98-1D1C-44B5-A462-AC587B23A5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9679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301DFA-8F8A-44BD-96CB-D3745B63A6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75A9203-5B57-4735-945D-095EB449F2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0" name="Picture Placeholder 9">
            <a:extLst>
              <a:ext uri="{FF2B5EF4-FFF2-40B4-BE49-F238E27FC236}">
                <a16:creationId xmlns:a16="http://schemas.microsoft.com/office/drawing/2014/main" id="{D887C04D-97ED-4E5D-B92C-68E5414DE31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50232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1" name="Text Placeholder 6">
            <a:extLst>
              <a:ext uri="{FF2B5EF4-FFF2-40B4-BE49-F238E27FC236}">
                <a16:creationId xmlns:a16="http://schemas.microsoft.com/office/drawing/2014/main" id="{E20E3B9F-AEA2-40E7-8CE1-9973B99F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37753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2" name="Text Placeholder 6">
            <a:extLst>
              <a:ext uri="{FF2B5EF4-FFF2-40B4-BE49-F238E27FC236}">
                <a16:creationId xmlns:a16="http://schemas.microsoft.com/office/drawing/2014/main" id="{22F21C3F-AA95-4DCB-A7BB-C0757F1ECC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37753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3" name="Picture Placeholder 9">
            <a:extLst>
              <a:ext uri="{FF2B5EF4-FFF2-40B4-BE49-F238E27FC236}">
                <a16:creationId xmlns:a16="http://schemas.microsoft.com/office/drawing/2014/main" id="{1AF270D9-E1AD-47C9-92A9-EE239A317A2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30785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4" name="Text Placeholder 6">
            <a:extLst>
              <a:ext uri="{FF2B5EF4-FFF2-40B4-BE49-F238E27FC236}">
                <a16:creationId xmlns:a16="http://schemas.microsoft.com/office/drawing/2014/main" id="{E8C1D96E-F563-4789-A39F-EDD35EB623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8306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75" name="Text Placeholder 6">
            <a:extLst>
              <a:ext uri="{FF2B5EF4-FFF2-40B4-BE49-F238E27FC236}">
                <a16:creationId xmlns:a16="http://schemas.microsoft.com/office/drawing/2014/main" id="{0C933AA2-9609-4C42-B10B-3333B05389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8306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9" name="Picture Placeholder 9">
            <a:extLst>
              <a:ext uri="{FF2B5EF4-FFF2-40B4-BE49-F238E27FC236}">
                <a16:creationId xmlns:a16="http://schemas.microsoft.com/office/drawing/2014/main" id="{B261CCF7-88A7-4F36-A46B-56001655748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11338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0" name="Text Placeholder 6">
            <a:extLst>
              <a:ext uri="{FF2B5EF4-FFF2-40B4-BE49-F238E27FC236}">
                <a16:creationId xmlns:a16="http://schemas.microsoft.com/office/drawing/2014/main" id="{0EAE86B3-B972-40ED-82E3-FF3AD5B559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8859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1" name="Text Placeholder 6">
            <a:extLst>
              <a:ext uri="{FF2B5EF4-FFF2-40B4-BE49-F238E27FC236}">
                <a16:creationId xmlns:a16="http://schemas.microsoft.com/office/drawing/2014/main" id="{30BBBE79-199D-46ED-A0BB-FA92363B1E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8859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2" name="Picture Placeholder 9">
            <a:extLst>
              <a:ext uri="{FF2B5EF4-FFF2-40B4-BE49-F238E27FC236}">
                <a16:creationId xmlns:a16="http://schemas.microsoft.com/office/drawing/2014/main" id="{7AB66B6C-2971-46DD-A683-61D93E74E53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91891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3" name="Text Placeholder 6">
            <a:extLst>
              <a:ext uri="{FF2B5EF4-FFF2-40B4-BE49-F238E27FC236}">
                <a16:creationId xmlns:a16="http://schemas.microsoft.com/office/drawing/2014/main" id="{2E639640-85A4-4393-845F-D31C16003F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79412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4" name="Text Placeholder 6">
            <a:extLst>
              <a:ext uri="{FF2B5EF4-FFF2-40B4-BE49-F238E27FC236}">
                <a16:creationId xmlns:a16="http://schemas.microsoft.com/office/drawing/2014/main" id="{3CDDC617-5389-432E-82B2-8801154F24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79412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5" name="Picture Placeholder 9">
            <a:extLst>
              <a:ext uri="{FF2B5EF4-FFF2-40B4-BE49-F238E27FC236}">
                <a16:creationId xmlns:a16="http://schemas.microsoft.com/office/drawing/2014/main" id="{2B3A1DF5-F487-4D11-98C5-01480A20DD6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72443" y="1146012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6" name="Text Placeholder 6">
            <a:extLst>
              <a:ext uri="{FF2B5EF4-FFF2-40B4-BE49-F238E27FC236}">
                <a16:creationId xmlns:a16="http://schemas.microsoft.com/office/drawing/2014/main" id="{71C06866-E007-41E0-83EB-F16BAB068F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59964" y="2712488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7" name="Text Placeholder 6">
            <a:extLst>
              <a:ext uri="{FF2B5EF4-FFF2-40B4-BE49-F238E27FC236}">
                <a16:creationId xmlns:a16="http://schemas.microsoft.com/office/drawing/2014/main" id="{33109B80-661A-40FA-B47D-68F68E4F739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59964" y="2999882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8" name="Picture Placeholder 9">
            <a:extLst>
              <a:ext uri="{FF2B5EF4-FFF2-40B4-BE49-F238E27FC236}">
                <a16:creationId xmlns:a16="http://schemas.microsoft.com/office/drawing/2014/main" id="{9207CC5E-8C77-4A07-8DEE-C2FC78239D3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9679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9" name="Text Placeholder 6">
            <a:extLst>
              <a:ext uri="{FF2B5EF4-FFF2-40B4-BE49-F238E27FC236}">
                <a16:creationId xmlns:a16="http://schemas.microsoft.com/office/drawing/2014/main" id="{31F77084-3C99-43AD-BBD2-B05E56F553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0" name="Text Placeholder 6">
            <a:extLst>
              <a:ext uri="{FF2B5EF4-FFF2-40B4-BE49-F238E27FC236}">
                <a16:creationId xmlns:a16="http://schemas.microsoft.com/office/drawing/2014/main" id="{56B38913-DE8F-403C-83E8-AF51000771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1" name="Picture Placeholder 9">
            <a:extLst>
              <a:ext uri="{FF2B5EF4-FFF2-40B4-BE49-F238E27FC236}">
                <a16:creationId xmlns:a16="http://schemas.microsoft.com/office/drawing/2014/main" id="{F3019027-0656-4504-BA6B-9CCF41D33D5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550232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2" name="Text Placeholder 6">
            <a:extLst>
              <a:ext uri="{FF2B5EF4-FFF2-40B4-BE49-F238E27FC236}">
                <a16:creationId xmlns:a16="http://schemas.microsoft.com/office/drawing/2014/main" id="{D77B24C8-B278-466D-ABA4-E21B9620A1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337753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3" name="Text Placeholder 6">
            <a:extLst>
              <a:ext uri="{FF2B5EF4-FFF2-40B4-BE49-F238E27FC236}">
                <a16:creationId xmlns:a16="http://schemas.microsoft.com/office/drawing/2014/main" id="{4EBA68A2-F118-4FA1-8B51-FFD2CB084F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37753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4" name="Picture Placeholder 9">
            <a:extLst>
              <a:ext uri="{FF2B5EF4-FFF2-40B4-BE49-F238E27FC236}">
                <a16:creationId xmlns:a16="http://schemas.microsoft.com/office/drawing/2014/main" id="{E1308DFA-4602-4ADD-91F5-8012DD8F705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430785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5" name="Text Placeholder 6">
            <a:extLst>
              <a:ext uri="{FF2B5EF4-FFF2-40B4-BE49-F238E27FC236}">
                <a16:creationId xmlns:a16="http://schemas.microsoft.com/office/drawing/2014/main" id="{1B037B8E-2F4D-4FE2-B7F4-AAE3ED0AAC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18306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6" name="Text Placeholder 6">
            <a:extLst>
              <a:ext uri="{FF2B5EF4-FFF2-40B4-BE49-F238E27FC236}">
                <a16:creationId xmlns:a16="http://schemas.microsoft.com/office/drawing/2014/main" id="{A08FCF41-6EAD-437C-B17F-9516DFFF1B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18306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7" name="Picture Placeholder 9">
            <a:extLst>
              <a:ext uri="{FF2B5EF4-FFF2-40B4-BE49-F238E27FC236}">
                <a16:creationId xmlns:a16="http://schemas.microsoft.com/office/drawing/2014/main" id="{CCDADD29-F103-4E63-A60A-8009E3E9581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11338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8" name="Text Placeholder 6">
            <a:extLst>
              <a:ext uri="{FF2B5EF4-FFF2-40B4-BE49-F238E27FC236}">
                <a16:creationId xmlns:a16="http://schemas.microsoft.com/office/drawing/2014/main" id="{623AB71B-AF77-4292-9EB2-C6DFA8ABF1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8859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9" name="Text Placeholder 6">
            <a:extLst>
              <a:ext uri="{FF2B5EF4-FFF2-40B4-BE49-F238E27FC236}">
                <a16:creationId xmlns:a16="http://schemas.microsoft.com/office/drawing/2014/main" id="{AE08CDDC-AF4A-4F44-9F57-FA37F10E65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8859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0" name="Picture Placeholder 9">
            <a:extLst>
              <a:ext uri="{FF2B5EF4-FFF2-40B4-BE49-F238E27FC236}">
                <a16:creationId xmlns:a16="http://schemas.microsoft.com/office/drawing/2014/main" id="{773BE7CF-8363-4221-A465-558CAD2A28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191891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01" name="Text Placeholder 6">
            <a:extLst>
              <a:ext uri="{FF2B5EF4-FFF2-40B4-BE49-F238E27FC236}">
                <a16:creationId xmlns:a16="http://schemas.microsoft.com/office/drawing/2014/main" id="{2AB91492-DA9C-4D10-8086-6ACD9A7B51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79412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02" name="Text Placeholder 6">
            <a:extLst>
              <a:ext uri="{FF2B5EF4-FFF2-40B4-BE49-F238E27FC236}">
                <a16:creationId xmlns:a16="http://schemas.microsoft.com/office/drawing/2014/main" id="{5E5A75C3-A444-4FD0-8A0B-B86B462FBA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79412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3" name="Picture Placeholder 9">
            <a:extLst>
              <a:ext uri="{FF2B5EF4-FFF2-40B4-BE49-F238E27FC236}">
                <a16:creationId xmlns:a16="http://schemas.microsoft.com/office/drawing/2014/main" id="{B368D63A-F075-462A-AE94-92A1B69A68B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072443" y="3742171"/>
            <a:ext cx="1449880" cy="14498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04" name="Text Placeholder 6">
            <a:extLst>
              <a:ext uri="{FF2B5EF4-FFF2-40B4-BE49-F238E27FC236}">
                <a16:creationId xmlns:a16="http://schemas.microsoft.com/office/drawing/2014/main" id="{07774A98-8970-4EED-BAAD-33DE969B867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59964" y="5308647"/>
            <a:ext cx="1874838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05" name="Text Placeholder 6">
            <a:extLst>
              <a:ext uri="{FF2B5EF4-FFF2-40B4-BE49-F238E27FC236}">
                <a16:creationId xmlns:a16="http://schemas.microsoft.com/office/drawing/2014/main" id="{AB536769-3102-4371-A9CB-EEEA7F2992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59964" y="5596041"/>
            <a:ext cx="1874838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89621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eight or les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8023"/>
            <a:ext cx="3760952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Your</a:t>
            </a:r>
            <a:br>
              <a:rPr lang="en-US" dirty="0"/>
            </a:br>
            <a:r>
              <a:rPr lang="en-US" dirty="0"/>
              <a:t>Presenters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42579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AF3E01C-5700-4731-8568-C2BAA29644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3192" y="2314738"/>
            <a:ext cx="186662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7A6711E-045E-4ADA-8CCF-0D3D7BE9E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2751" y="2602131"/>
            <a:ext cx="1866623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5" name="Picture Placeholder 9">
            <a:extLst>
              <a:ext uri="{FF2B5EF4-FFF2-40B4-BE49-F238E27FC236}">
                <a16:creationId xmlns:a16="http://schemas.microsoft.com/office/drawing/2014/main" id="{99D8C621-BC43-4473-94FB-4F8939B5285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13530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6" name="Text Placeholder 6">
            <a:extLst>
              <a:ext uri="{FF2B5EF4-FFF2-40B4-BE49-F238E27FC236}">
                <a16:creationId xmlns:a16="http://schemas.microsoft.com/office/drawing/2014/main" id="{2A690964-BBFF-46AD-A7C9-1284ACE66F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4414" y="2314738"/>
            <a:ext cx="1873247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7" name="Text Placeholder 6">
            <a:extLst>
              <a:ext uri="{FF2B5EF4-FFF2-40B4-BE49-F238E27FC236}">
                <a16:creationId xmlns:a16="http://schemas.microsoft.com/office/drawing/2014/main" id="{BAE66770-1FCA-45DF-8E05-4D78225CDA9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4413" y="2602131"/>
            <a:ext cx="187324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8" name="Picture Placeholder 9">
            <a:extLst>
              <a:ext uri="{FF2B5EF4-FFF2-40B4-BE49-F238E27FC236}">
                <a16:creationId xmlns:a16="http://schemas.microsoft.com/office/drawing/2014/main" id="{FD1752EA-F6B1-4B35-BFFE-7CF7BE4214C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105501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15967DBE-2395-4A9F-8509-5C63FB354E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967663" y="2314738"/>
            <a:ext cx="188436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00" name="Text Placeholder 6">
            <a:extLst>
              <a:ext uri="{FF2B5EF4-FFF2-40B4-BE49-F238E27FC236}">
                <a16:creationId xmlns:a16="http://schemas.microsoft.com/office/drawing/2014/main" id="{771ED91A-7C00-4943-AD1D-F25C373D426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67663" y="2602131"/>
            <a:ext cx="1884362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1" name="Picture Placeholder 9">
            <a:extLst>
              <a:ext uri="{FF2B5EF4-FFF2-40B4-BE49-F238E27FC236}">
                <a16:creationId xmlns:a16="http://schemas.microsoft.com/office/drawing/2014/main" id="{C561AA1A-DFC4-4994-B9E9-C5A8624F7935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986962" y="499460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B24DCBE8-9D0E-4DC0-8ED3-DE8BBBA8973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852025" y="2314738"/>
            <a:ext cx="1882775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03" name="Text Placeholder 6">
            <a:extLst>
              <a:ext uri="{FF2B5EF4-FFF2-40B4-BE49-F238E27FC236}">
                <a16:creationId xmlns:a16="http://schemas.microsoft.com/office/drawing/2014/main" id="{EF6AE8EF-4B60-4A3A-91A0-A8C8F312B1A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852025" y="2602131"/>
            <a:ext cx="188118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6" name="Picture Placeholder 9">
            <a:extLst>
              <a:ext uri="{FF2B5EF4-FFF2-40B4-BE49-F238E27FC236}">
                <a16:creationId xmlns:a16="http://schemas.microsoft.com/office/drawing/2014/main" id="{78A2235E-73C1-49CC-8D5D-33F65BDDD61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342579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7" name="Text Placeholder 6">
            <a:extLst>
              <a:ext uri="{FF2B5EF4-FFF2-40B4-BE49-F238E27FC236}">
                <a16:creationId xmlns:a16="http://schemas.microsoft.com/office/drawing/2014/main" id="{361FB135-3A13-4E0F-8DA3-2D93DF4E746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223192" y="5265459"/>
            <a:ext cx="186662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18" name="Text Placeholder 6">
            <a:extLst>
              <a:ext uri="{FF2B5EF4-FFF2-40B4-BE49-F238E27FC236}">
                <a16:creationId xmlns:a16="http://schemas.microsoft.com/office/drawing/2014/main" id="{5BD17425-51D6-47BE-8542-09B7DB55DF2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222751" y="5552852"/>
            <a:ext cx="1866623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9" name="Picture Placeholder 9">
            <a:extLst>
              <a:ext uri="{FF2B5EF4-FFF2-40B4-BE49-F238E27FC236}">
                <a16:creationId xmlns:a16="http://schemas.microsoft.com/office/drawing/2014/main" id="{6A1D2F19-F5C0-4737-A0DD-88C6BE0FE90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13530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0" name="Text Placeholder 6">
            <a:extLst>
              <a:ext uri="{FF2B5EF4-FFF2-40B4-BE49-F238E27FC236}">
                <a16:creationId xmlns:a16="http://schemas.microsoft.com/office/drawing/2014/main" id="{0FFA70DE-D58A-46DF-9B66-2C88E799935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094414" y="5265459"/>
            <a:ext cx="1873247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1" name="Text Placeholder 6">
            <a:extLst>
              <a:ext uri="{FF2B5EF4-FFF2-40B4-BE49-F238E27FC236}">
                <a16:creationId xmlns:a16="http://schemas.microsoft.com/office/drawing/2014/main" id="{6352708E-7E3B-4A80-A3CC-C198C9F36B2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94413" y="5552852"/>
            <a:ext cx="187324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2" name="Picture Placeholder 9">
            <a:extLst>
              <a:ext uri="{FF2B5EF4-FFF2-40B4-BE49-F238E27FC236}">
                <a16:creationId xmlns:a16="http://schemas.microsoft.com/office/drawing/2014/main" id="{9953E877-C4D7-4F06-AC72-2A128B27C8FB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105501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3" name="Text Placeholder 6">
            <a:extLst>
              <a:ext uri="{FF2B5EF4-FFF2-40B4-BE49-F238E27FC236}">
                <a16:creationId xmlns:a16="http://schemas.microsoft.com/office/drawing/2014/main" id="{0AE67096-DD71-4605-8462-4F6BC210C24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67663" y="5265459"/>
            <a:ext cx="1884363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4" name="Text Placeholder 6">
            <a:extLst>
              <a:ext uri="{FF2B5EF4-FFF2-40B4-BE49-F238E27FC236}">
                <a16:creationId xmlns:a16="http://schemas.microsoft.com/office/drawing/2014/main" id="{9D594C3B-4420-4FEE-8EC2-CE6C13412F5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967663" y="5552852"/>
            <a:ext cx="1884362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5" name="Picture Placeholder 9">
            <a:extLst>
              <a:ext uri="{FF2B5EF4-FFF2-40B4-BE49-F238E27FC236}">
                <a16:creationId xmlns:a16="http://schemas.microsoft.com/office/drawing/2014/main" id="{96835E9C-E22B-4E5C-8C2E-C8856AD884E2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986962" y="3450181"/>
            <a:ext cx="1617007" cy="161700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6" name="Text Placeholder 6">
            <a:extLst>
              <a:ext uri="{FF2B5EF4-FFF2-40B4-BE49-F238E27FC236}">
                <a16:creationId xmlns:a16="http://schemas.microsoft.com/office/drawing/2014/main" id="{D1EA8E66-5208-44EC-B87E-89BB7DCDA23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852025" y="5265459"/>
            <a:ext cx="1882775" cy="28739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7" name="Text Placeholder 6">
            <a:extLst>
              <a:ext uri="{FF2B5EF4-FFF2-40B4-BE49-F238E27FC236}">
                <a16:creationId xmlns:a16="http://schemas.microsoft.com/office/drawing/2014/main" id="{EF433E2A-FE96-4358-AAD5-4C647A04984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852025" y="5552852"/>
            <a:ext cx="1881189" cy="408098"/>
          </a:xfrm>
        </p:spPr>
        <p:txBody>
          <a:bodyPr lIns="91440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123294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Presenters (thre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8023"/>
            <a:ext cx="3760952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Your Presenters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17999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3AF3E01C-5700-4731-8568-C2BAA29644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9185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7A6711E-045E-4ADA-8CCF-0D3D7BE9E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09185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D61EE208-A1B2-4ADD-88E6-53E9D67554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892882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AF25BBC9-8174-4C13-814C-2BB85AEF5CE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67765" y="1747289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9379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7219E1E8-B450-4F3D-B44F-B1ED400923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9379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153F37B4-20E7-4FA1-92A5-425C18B3F9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88990" y="4389794"/>
            <a:ext cx="3200400" cy="287393"/>
          </a:xfrm>
        </p:spPr>
        <p:txBody>
          <a:bodyPr lIns="91440" rIns="9144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5647DD5-9B2D-44DC-BF0E-7E9BC291F4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88990" y="4712158"/>
            <a:ext cx="3200400" cy="564035"/>
          </a:xfrm>
        </p:spPr>
        <p:txBody>
          <a:bodyPr lIns="91440" tIns="27432" rIns="91440" anchor="t" anchorCtr="0">
            <a:no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6497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Divider Slide Small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E616-7970-4ABF-BE97-5129CE65E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2429297"/>
            <a:ext cx="8455025" cy="1247842"/>
          </a:xfrm>
        </p:spPr>
        <p:txBody>
          <a:bodyPr anchor="b" anchorCtr="0">
            <a:spAutoFit/>
          </a:bodyPr>
          <a:lstStyle>
            <a:lvl1pPr algn="ctr">
              <a:lnSpc>
                <a:spcPct val="10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Smaller Headline Size for Divider Pages with a Longer Title Name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A1FA-2D45-4AD6-8C94-C0FF37B6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4780-CA67-4827-8DCC-9AC0A44D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1AAE4D-CB2D-430A-B5F0-E146B14FAA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900" y="3698159"/>
            <a:ext cx="8455025" cy="518796"/>
          </a:xfrm>
        </p:spPr>
        <p:txBody>
          <a:bodyPr tIns="137160">
            <a:spAutoFit/>
          </a:bodyPr>
          <a:lstStyle>
            <a:lvl1pPr algn="ctr">
              <a:lnSpc>
                <a:spcPct val="112000"/>
              </a:lnSpc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Time of Session or Other Subhead Copy</a:t>
            </a:r>
          </a:p>
        </p:txBody>
      </p:sp>
    </p:spTree>
    <p:extLst>
      <p:ext uri="{BB962C8B-B14F-4D97-AF65-F5344CB8AC3E}">
        <p14:creationId xmlns:p14="http://schemas.microsoft.com/office/powerpoint/2010/main" val="39131911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90539"/>
            <a:ext cx="5376041" cy="109998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First Name Long</a:t>
            </a:r>
            <a:br>
              <a:rPr lang="en-US" dirty="0"/>
            </a:br>
            <a:r>
              <a:rPr lang="en-US" dirty="0"/>
              <a:t>Second Name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2164870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0" y="488950"/>
            <a:ext cx="3756025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5999" y="778668"/>
            <a:ext cx="3756026" cy="770852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5099CF4-342B-4DD4-BA0D-D89B8E8415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1590524"/>
            <a:ext cx="5376040" cy="287393"/>
          </a:xfrm>
        </p:spPr>
        <p:txBody>
          <a:bodyPr lIns="0" rIns="0">
            <a:noAutofit/>
          </a:bodyPr>
          <a:lstStyle>
            <a:lvl1pPr marL="0" indent="0" algn="l"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AC7F976-573F-4AC2-963F-C61D2FAED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0" y="1504566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FB1B838-B621-4493-AD5D-8829C796DD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999" y="2021816"/>
            <a:ext cx="3756026" cy="133042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Vestibulum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Cras vitae </a:t>
            </a:r>
            <a:r>
              <a:rPr lang="en-US" dirty="0" err="1"/>
              <a:t>tortor</a:t>
            </a:r>
            <a:r>
              <a:rPr lang="en-US" dirty="0"/>
              <a:t> vel ipsum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Maecenas at </a:t>
            </a:r>
            <a:r>
              <a:rPr lang="en-US" dirty="0" err="1"/>
              <a:t>tortor</a:t>
            </a:r>
            <a:r>
              <a:rPr lang="en-US" dirty="0"/>
              <a:t> id </a:t>
            </a:r>
            <a:r>
              <a:rPr lang="en-US" dirty="0" err="1"/>
              <a:t>arcu</a:t>
            </a:r>
            <a:r>
              <a:rPr lang="en-US" dirty="0"/>
              <a:t> tempus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vitae diam dictum, at </a:t>
            </a:r>
            <a:r>
              <a:rPr lang="en-US" dirty="0" err="1"/>
              <a:t>efficitur</a:t>
            </a:r>
            <a:r>
              <a:rPr lang="en-US" dirty="0"/>
              <a:t> dui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ligula cursus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diam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vel.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89115B7-CA3D-4A5F-90FF-07DE0986ED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0" y="3309356"/>
            <a:ext cx="3756025" cy="511935"/>
          </a:xfrm>
        </p:spPr>
        <p:txBody>
          <a:bodyPr wrap="square"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24F8B35-8F96-4E60-A31B-0B76D1E6DBA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5999" y="3836837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7759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 with 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59009"/>
            <a:ext cx="3620814" cy="7286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 dirty="0"/>
              <a:t>First Name Long</a:t>
            </a:r>
            <a:br>
              <a:rPr lang="en-US" dirty="0"/>
            </a:br>
            <a:r>
              <a:rPr lang="en-US" dirty="0"/>
              <a:t>Second Name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1DE2D1DA-B0A2-4A7A-B9B7-C164C5CB06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" y="2122830"/>
            <a:ext cx="2423160" cy="242316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B97AEF5-B8D6-4878-B710-41ED5B1AD5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19576" y="488950"/>
            <a:ext cx="3748087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19575" y="809216"/>
            <a:ext cx="3756026" cy="76161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5099CF4-342B-4DD4-BA0D-D89B8E8415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1264709"/>
            <a:ext cx="3620814" cy="287393"/>
          </a:xfrm>
        </p:spPr>
        <p:txBody>
          <a:bodyPr lIns="0" rIns="0">
            <a:noAutofit/>
          </a:bodyPr>
          <a:lstStyle>
            <a:lvl1pPr marL="0" indent="0" algn="l"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AC7F976-573F-4AC2-963F-C61D2FAED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19576" y="1532527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FB1B838-B621-4493-AD5D-8829C796DD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19575" y="2046467"/>
            <a:ext cx="3756026" cy="1330429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Vestibulum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Cras vitae </a:t>
            </a:r>
            <a:r>
              <a:rPr lang="en-US" dirty="0" err="1"/>
              <a:t>tortor</a:t>
            </a:r>
            <a:r>
              <a:rPr lang="en-US" dirty="0"/>
              <a:t> vel ipsum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Maecenas at </a:t>
            </a:r>
            <a:r>
              <a:rPr lang="en-US" dirty="0" err="1"/>
              <a:t>tortor</a:t>
            </a:r>
            <a:r>
              <a:rPr lang="en-US" dirty="0"/>
              <a:t> id </a:t>
            </a:r>
            <a:r>
              <a:rPr lang="en-US" dirty="0" err="1"/>
              <a:t>arcu</a:t>
            </a:r>
            <a:r>
              <a:rPr lang="en-US" dirty="0"/>
              <a:t> tempus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vitae diam dictum, at </a:t>
            </a:r>
            <a:r>
              <a:rPr lang="en-US" dirty="0" err="1"/>
              <a:t>efficitur</a:t>
            </a:r>
            <a:r>
              <a:rPr lang="en-US" dirty="0"/>
              <a:t> dui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ligula cursus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diam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vel.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D575E9-EF66-4409-BF2F-7722D38B00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55088" y="488950"/>
            <a:ext cx="2779712" cy="4986338"/>
          </a:xfrm>
          <a:prstGeom prst="roundRect">
            <a:avLst>
              <a:gd name="adj" fmla="val 4189"/>
            </a:avLst>
          </a:prstGeom>
          <a:solidFill>
            <a:schemeClr val="accent1"/>
          </a:solidFill>
        </p:spPr>
        <p:txBody>
          <a:bodyPr lIns="274320" tIns="137160" rIns="274320"/>
          <a:lstStyle>
            <a:lvl1pPr marL="0" indent="0">
              <a:spcAft>
                <a:spcPts val="1300"/>
              </a:spcAft>
              <a:buFontTx/>
              <a:buNone/>
              <a:defRPr sz="1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Ipsum: Dolor</a:t>
            </a:r>
          </a:p>
        </p:txBody>
      </p:sp>
    </p:spTree>
    <p:extLst>
      <p:ext uri="{BB962C8B-B14F-4D97-AF65-F5344CB8AC3E}">
        <p14:creationId xmlns:p14="http://schemas.microsoft.com/office/powerpoint/2010/main" val="2299420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34416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488950"/>
            <a:ext cx="5638800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0AB84C8-E9EB-485F-A0F5-FEF82A704F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551" y="2938463"/>
            <a:ext cx="3133089" cy="281103"/>
          </a:xfrm>
        </p:spPr>
        <p:txBody>
          <a:bodyPr wrap="square"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3549" y="3232944"/>
            <a:ext cx="3133091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337810" cy="1935145"/>
          </a:xfrm>
        </p:spPr>
        <p:txBody>
          <a:bodyPr wrap="square" lIns="0" rIns="0" bIns="310896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gravida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et diam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lacinia dictum. 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99E263A3-AFBD-4DD8-96B2-9A3298A1D2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3551" y="3772932"/>
            <a:ext cx="3133089" cy="511935"/>
          </a:xfrm>
        </p:spPr>
        <p:txBody>
          <a:bodyPr wrap="square"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E067C6A9-0C97-4B2D-A510-D6F2B60029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3549" y="4291635"/>
            <a:ext cx="3133091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233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urpo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0" y="500063"/>
            <a:ext cx="51816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99" y="488950"/>
            <a:ext cx="5637213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0AB84C8-E9EB-485F-A0F5-FEF82A704F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9550" y="2459773"/>
            <a:ext cx="3756025" cy="281103"/>
          </a:xfrm>
        </p:spPr>
        <p:txBody>
          <a:bodyPr lIns="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59549" y="2754254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59550" y="989260"/>
            <a:ext cx="5181600" cy="1431161"/>
          </a:xfrm>
        </p:spPr>
        <p:txBody>
          <a:bodyPr wrap="square" lIns="0" rIns="0" bIns="32004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Ipsum.</a:t>
            </a:r>
          </a:p>
          <a:p>
            <a:pPr lvl="0"/>
            <a:r>
              <a:rPr lang="en-US" dirty="0"/>
              <a:t>Lorem Ipsum.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99E263A3-AFBD-4DD8-96B2-9A3298A1D2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59550" y="3291951"/>
            <a:ext cx="3756025" cy="511935"/>
          </a:xfrm>
        </p:spPr>
        <p:txBody>
          <a:bodyPr lIns="0" tIns="228600" rIns="0">
            <a:spAutoFit/>
          </a:bodyPr>
          <a:lstStyle>
            <a:lvl1pPr marL="0" indent="0" algn="l">
              <a:lnSpc>
                <a:spcPct val="110000"/>
              </a:lnSpc>
              <a:buFontTx/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E067C6A9-0C97-4B2D-A510-D6F2B60029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59549" y="3810181"/>
            <a:ext cx="3756026" cy="572016"/>
          </a:xfrm>
        </p:spPr>
        <p:txBody>
          <a:bodyPr wrap="square" lIns="0" tIns="18288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  <a:lvl2pPr marL="115888" indent="-115888">
              <a:lnSpc>
                <a:spcPct val="112000"/>
              </a:lnSpc>
              <a:spcAft>
                <a:spcPts val="0"/>
              </a:spcAft>
              <a:tabLst>
                <a:tab pos="115888" algn="l"/>
              </a:tabLst>
              <a:defRPr sz="1100"/>
            </a:lvl2pPr>
          </a:lstStyle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Sed a ligula et libero convallis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nunc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83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6CABB-0121-4B16-9429-550087387D20}"/>
              </a:ext>
            </a:extLst>
          </p:cNvPr>
          <p:cNvSpPr/>
          <p:nvPr userDrawn="1"/>
        </p:nvSpPr>
        <p:spPr>
          <a:xfrm>
            <a:off x="6090719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Product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114835"/>
            <a:ext cx="4545724" cy="2923429"/>
          </a:xfrm>
        </p:spPr>
        <p:txBody>
          <a:bodyPr lIns="0" rIns="0" bIns="420624">
            <a:spAutoFit/>
          </a:bodyPr>
          <a:lstStyle>
            <a:lvl1pPr marL="0" indent="0" algn="l">
              <a:buFontTx/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9801D3B-319F-4738-B6A8-20A7BCABD2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199" y="4044070"/>
            <a:ext cx="4545723" cy="536622"/>
          </a:xfrm>
        </p:spPr>
        <p:txBody>
          <a:bodyPr wrap="square" lIns="0" rIns="0">
            <a:spAutoFit/>
          </a:bodyPr>
          <a:lstStyle>
            <a:lvl1pPr marL="0" indent="0" algn="l">
              <a:spcAft>
                <a:spcPts val="0"/>
              </a:spcAft>
              <a:buFontTx/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Secondary additional details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965B4E7-A7E0-4DD0-88D7-73EE41E2EA7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12114" y="235008"/>
            <a:ext cx="5863771" cy="602064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3567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01E4E5-D486-4812-A581-86A4DC7EB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7ADE608-3DAB-41C6-B154-9CD3381B0BE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59192" y="1247114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5FC6BEFA-6100-4207-A8C1-ACA5C880242C}"/>
              </a:ext>
            </a:extLst>
          </p:cNvPr>
          <p:cNvSpPr/>
          <p:nvPr userDrawn="1"/>
        </p:nvSpPr>
        <p:spPr>
          <a:xfrm flipV="1">
            <a:off x="3713363" y="1124118"/>
            <a:ext cx="1" cy="5029200"/>
          </a:xfrm>
          <a:prstGeom prst="line">
            <a:avLst/>
          </a:prstGeom>
          <a:ln w="12700">
            <a:solidFill>
              <a:srgbClr val="C8C8C8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D452C83-B1EC-4BEE-AED9-8CEA2D64FC73}"/>
              </a:ext>
            </a:extLst>
          </p:cNvPr>
          <p:cNvSpPr>
            <a:spLocks noGrp="1"/>
          </p:cNvSpPr>
          <p:nvPr>
            <p:ph type="chart" sz="quarter" idx="36" hasCustomPrompt="1"/>
          </p:nvPr>
        </p:nvSpPr>
        <p:spPr>
          <a:xfrm>
            <a:off x="4330130" y="1143570"/>
            <a:ext cx="6007608" cy="493776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0D8D3C9-A954-4438-B2F8-4FE551F2B1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59191" y="2143076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F06A1C1-01D7-4609-9DA3-2AC9710BD0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59192" y="2843842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05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9B6FD1A-6205-4353-B5B1-5E38EE366A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59191" y="3739804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03DF98B-4EDD-4E6D-B4AC-C2872DF279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59192" y="4460814"/>
            <a:ext cx="1463040" cy="1463040"/>
          </a:xfrm>
          <a:prstGeom prst="ellipse">
            <a:avLst/>
          </a:prstGeom>
          <a:solidFill>
            <a:schemeClr val="accent1"/>
          </a:solidFill>
        </p:spPr>
        <p:txBody>
          <a:bodyPr bIns="182880" anchor="ctr" anchorCtr="1"/>
          <a:lstStyle>
            <a:lvl1pPr marL="0" indent="0" algn="ctr">
              <a:buFontTx/>
              <a:buNone/>
              <a:defRPr sz="2050"/>
            </a:lvl1pPr>
          </a:lstStyle>
          <a:p>
            <a:pPr lvl="0"/>
            <a:r>
              <a:rPr lang="en-US" dirty="0"/>
              <a:t>$XX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602525B-5DE6-4493-960E-7E84488170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9191" y="5356776"/>
            <a:ext cx="1463039" cy="567078"/>
          </a:xfrm>
        </p:spPr>
        <p:txBody>
          <a:bodyPr wrap="square" lIns="137160" tIns="0" rIns="137160" bIns="201168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83F6AEF3-A37E-4A9E-8DC0-D2F88E2750B3}"/>
              </a:ext>
            </a:extLst>
          </p:cNvPr>
          <p:cNvSpPr>
            <a:spLocks noGrp="1"/>
          </p:cNvSpPr>
          <p:nvPr>
            <p:ph type="dgm" sz="quarter" idx="46" hasCustomPrompt="1"/>
          </p:nvPr>
        </p:nvSpPr>
        <p:spPr>
          <a:xfrm>
            <a:off x="4919661" y="1827712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CAE742B-EDC1-4B16-A2FB-9F305C2BE45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6449" y="3302673"/>
            <a:ext cx="1463039" cy="380297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2400"/>
            </a:lvl1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B1148EE-868F-4C8D-B5F5-B6326A64564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0688" y="3752878"/>
            <a:ext cx="2194560" cy="174343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8024747-97FC-490B-97B3-08AAF3E55CC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4079" y="1929744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8A48DEC-9334-42D0-BA43-6EF694B1EC2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14079" y="2104860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2" name="SmartArt Placeholder 8">
            <a:extLst>
              <a:ext uri="{FF2B5EF4-FFF2-40B4-BE49-F238E27FC236}">
                <a16:creationId xmlns:a16="http://schemas.microsoft.com/office/drawing/2014/main" id="{821513C1-9140-4F5A-BA61-004408F2108A}"/>
              </a:ext>
            </a:extLst>
          </p:cNvPr>
          <p:cNvSpPr>
            <a:spLocks noGrp="1"/>
          </p:cNvSpPr>
          <p:nvPr>
            <p:ph type="dgm" sz="quarter" idx="47" hasCustomPrompt="1"/>
          </p:nvPr>
        </p:nvSpPr>
        <p:spPr>
          <a:xfrm>
            <a:off x="8640322" y="1428318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1C2A202-0D05-48B3-B070-1B1A6F412E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34740" y="1530350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F8F09F4A-C62E-4CA0-B377-E8B504C7C8F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734740" y="1705466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35" name="SmartArt Placeholder 8">
            <a:extLst>
              <a:ext uri="{FF2B5EF4-FFF2-40B4-BE49-F238E27FC236}">
                <a16:creationId xmlns:a16="http://schemas.microsoft.com/office/drawing/2014/main" id="{C0EEB86C-8777-41A6-860C-58403032E54B}"/>
              </a:ext>
            </a:extLst>
          </p:cNvPr>
          <p:cNvSpPr>
            <a:spLocks noGrp="1"/>
          </p:cNvSpPr>
          <p:nvPr>
            <p:ph type="dgm" sz="quarter" idx="50" hasCustomPrompt="1"/>
          </p:nvPr>
        </p:nvSpPr>
        <p:spPr>
          <a:xfrm>
            <a:off x="9214696" y="3709702"/>
            <a:ext cx="1490664" cy="630728"/>
          </a:xfrm>
          <a:prstGeom prst="roundRect">
            <a:avLst/>
          </a:prstGeom>
          <a:solidFill>
            <a:srgbClr val="FFFFFF"/>
          </a:solidFill>
          <a:effectLst>
            <a:outerShdw blurRad="127000" dir="5400000" algn="ctr" rotWithShape="0">
              <a:schemeClr val="tx1">
                <a:alpha val="20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sz="1100"/>
            </a:lvl1pPr>
          </a:lstStyle>
          <a:p>
            <a:r>
              <a:rPr lang="en-US" sz="1100" dirty="0"/>
              <a:t>  </a:t>
            </a:r>
            <a:endParaRPr lang="en-US" dirty="0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9B257C13-FEE2-48B5-A758-D7FCE90B6CD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09114" y="3811734"/>
            <a:ext cx="1225288" cy="174343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C220C0FD-3525-4A0F-8755-AF113F20B33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09114" y="3986850"/>
            <a:ext cx="1225288" cy="285271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800"/>
            </a:lvl1pPr>
          </a:lstStyle>
          <a:p>
            <a:pPr lvl="0"/>
            <a:r>
              <a:rPr lang="en-US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32081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3F3072F-7B8D-42C0-9AD5-66878D60758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432322" y="5257199"/>
            <a:ext cx="5392465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08A92AF-CE7C-4AFD-819E-118D5F0521E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32322" y="5257199"/>
            <a:ext cx="1781504" cy="817780"/>
          </a:xfrm>
          <a:prstGeom prst="rect">
            <a:avLst/>
          </a:prstGeom>
          <a:noFill/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76F897DA-CC75-430A-982C-3A65DDFA7F9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25325" y="5257199"/>
            <a:ext cx="1826580" cy="817780"/>
          </a:xfrm>
          <a:prstGeom prst="rect">
            <a:avLst/>
          </a:prstGeom>
          <a:noFill/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7585A331-79CA-41DB-98B9-1ABAAADD286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046157" y="5257199"/>
            <a:ext cx="1781504" cy="817780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9397FA64-0B3D-446B-ADDE-EB3166B6E90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275173" y="4536639"/>
            <a:ext cx="3639114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90539"/>
            <a:ext cx="2685392" cy="360799"/>
          </a:xfrm>
        </p:spPr>
        <p:txBody>
          <a:bodyPr>
            <a:noAutofit/>
          </a:bodyPr>
          <a:lstStyle>
            <a:lvl1pPr algn="ctr">
              <a:defRPr sz="18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CD7B1AF-0853-410B-BDC4-F9DD2D59DC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201" y="979487"/>
            <a:ext cx="2685392" cy="817781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4CF2DB8-FDE5-4EC3-96C0-1A89A94A65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82634" y="947957"/>
            <a:ext cx="3631653" cy="2969993"/>
          </a:xfrm>
          <a:prstGeom prst="roundRect">
            <a:avLst>
              <a:gd name="adj" fmla="val 4502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tIns="137160" rIns="137160" bIns="0" anchor="t" anchorCtr="0"/>
          <a:lstStyle>
            <a:lvl1pPr marL="115888" indent="-115888" algn="l">
              <a:lnSpc>
                <a:spcPct val="112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 sz="1100"/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D3B10D-1309-46B7-9D9E-FFE332CF3E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9241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76308A-3B9E-4889-9634-E4806E7CB1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49407" y="971694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291919F-9D7D-42D1-9EB8-F9A6DE6ECA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49407" y="1756446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6C9D1A1-28A0-4638-9A85-CA2507F671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49407" y="2541198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8045586-9105-424E-817B-CCA2C226F6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49407" y="3325951"/>
            <a:ext cx="2685392" cy="5865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044C48-4F3C-4C0C-B5A5-D704F802E18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88683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2E0F89F-EA6A-4E77-9C2A-CA9E5693F4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953295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1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8E27B95-0723-44E4-BFBA-4621C54451B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9241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BC2E8E9-7C3E-4B80-89DB-65A2C45358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7201" y="1891540"/>
            <a:ext cx="2685392" cy="967274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08A104EA-6BF7-41DA-B6DB-C78635CD18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1" y="2947833"/>
            <a:ext cx="2685392" cy="967274"/>
          </a:xfrm>
          <a:prstGeom prst="roundRect">
            <a:avLst>
              <a:gd name="adj" fmla="val 895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2BB6F37-ECC1-4923-91FD-8C41C67CF2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8683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BD65274-F205-4295-8744-3DB82E04816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53295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CCA1E327-3E01-46CF-B449-71C225734D5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432322" y="4938024"/>
            <a:ext cx="5392465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E3AA25-E6CF-4D4B-8617-5931BA7B6D9A}"/>
              </a:ext>
            </a:extLst>
          </p:cNvPr>
          <p:cNvCxnSpPr/>
          <p:nvPr userDrawn="1"/>
        </p:nvCxnSpPr>
        <p:spPr>
          <a:xfrm>
            <a:off x="6057896" y="5395913"/>
            <a:ext cx="0" cy="528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14DA78-B84F-4459-98D2-7ED579C2B9D9}"/>
              </a:ext>
            </a:extLst>
          </p:cNvPr>
          <p:cNvCxnSpPr/>
          <p:nvPr userDrawn="1"/>
        </p:nvCxnSpPr>
        <p:spPr>
          <a:xfrm>
            <a:off x="4219575" y="5395913"/>
            <a:ext cx="0" cy="528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F019A-781F-4F60-AAD4-6251299D204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5173" y="490539"/>
            <a:ext cx="3639114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E8B4FE54-914D-42E7-83D6-5BBF2AFE165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46867" y="490539"/>
            <a:ext cx="2687932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5409488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321401-93B2-4BF7-B765-07C9936A1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6903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AF4659-2649-4D16-A1DB-DD69B5C500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0313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3B491C3-BD45-47B2-8220-DB3689266A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53723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89DB6BC-ABC1-4F6E-BEC9-7C52EACD33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7133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CDA6D20-F2C5-4044-AFD1-464097690B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20543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006AFF6-99F2-43D9-B55F-F8F62C7AB97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2601" y="1247934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797FAFB4-4F36-4A2C-8E06-231B1C8734B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2601" y="1958975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0" name="Picture Placeholder 27">
            <a:extLst>
              <a:ext uri="{FF2B5EF4-FFF2-40B4-BE49-F238E27FC236}">
                <a16:creationId xmlns:a16="http://schemas.microsoft.com/office/drawing/2014/main" id="{4365EDEA-9F43-420F-BCA8-7DEC9E3ADCB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19734" y="1636556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1" name="Picture Placeholder 27">
            <a:extLst>
              <a:ext uri="{FF2B5EF4-FFF2-40B4-BE49-F238E27FC236}">
                <a16:creationId xmlns:a16="http://schemas.microsoft.com/office/drawing/2014/main" id="{F793077F-0BB7-4EE1-B1AC-54C6CF1AF9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67663" y="984250"/>
            <a:ext cx="1884362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8C793FF2-2315-49DC-B2D2-41975F2BF3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67663" y="1685052"/>
            <a:ext cx="1884362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65383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96837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321401-93B2-4BF7-B765-07C9936A1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F5F1FC-99DA-45DF-AE59-95BC39D14D06}"/>
              </a:ext>
            </a:extLst>
          </p:cNvPr>
          <p:cNvCxnSpPr>
            <a:cxnSpLocks/>
          </p:cNvCxnSpPr>
          <p:nvPr userDrawn="1"/>
        </p:nvCxnSpPr>
        <p:spPr>
          <a:xfrm>
            <a:off x="329565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0AF4659-2649-4D16-A1DB-DD69B5C500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06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7C1941-D1D4-45B5-B464-F253023475A6}"/>
              </a:ext>
            </a:extLst>
          </p:cNvPr>
          <p:cNvCxnSpPr>
            <a:cxnSpLocks/>
          </p:cNvCxnSpPr>
          <p:nvPr userDrawn="1"/>
        </p:nvCxnSpPr>
        <p:spPr>
          <a:xfrm>
            <a:off x="217297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3B491C3-BD45-47B2-8220-DB3689266A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2247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F6DA0F-7968-464C-9B91-1A8A444DD7DB}"/>
              </a:ext>
            </a:extLst>
          </p:cNvPr>
          <p:cNvCxnSpPr>
            <a:cxnSpLocks/>
          </p:cNvCxnSpPr>
          <p:nvPr userDrawn="1"/>
        </p:nvCxnSpPr>
        <p:spPr>
          <a:xfrm>
            <a:off x="408305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89DB6BC-ABC1-4F6E-BEC9-7C52EACD33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588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582398-31F2-4B08-876B-63A962B38FB7}"/>
              </a:ext>
            </a:extLst>
          </p:cNvPr>
          <p:cNvCxnSpPr>
            <a:cxnSpLocks/>
          </p:cNvCxnSpPr>
          <p:nvPr userDrawn="1"/>
        </p:nvCxnSpPr>
        <p:spPr>
          <a:xfrm>
            <a:off x="5964555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CDA6D20-F2C5-4044-AFD1-464097690B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8929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F407EF-2A9A-415C-BA3C-722D6B8D0912}"/>
              </a:ext>
            </a:extLst>
          </p:cNvPr>
          <p:cNvCxnSpPr>
            <a:cxnSpLocks/>
          </p:cNvCxnSpPr>
          <p:nvPr userDrawn="1"/>
        </p:nvCxnSpPr>
        <p:spPr>
          <a:xfrm>
            <a:off x="7846060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06AD603-94E0-4D25-9E1C-4145060EA0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72700" y="2783840"/>
            <a:ext cx="1261060" cy="1259523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2400"/>
            </a:lvl1pPr>
          </a:lstStyle>
          <a:p>
            <a:pPr lvl="0"/>
            <a:r>
              <a:rPr lang="en-US" dirty="0"/>
              <a:t>Year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11AB56-1748-4E51-B653-D96A9E2690E8}"/>
              </a:ext>
            </a:extLst>
          </p:cNvPr>
          <p:cNvCxnSpPr>
            <a:cxnSpLocks/>
          </p:cNvCxnSpPr>
          <p:nvPr userDrawn="1"/>
        </p:nvCxnSpPr>
        <p:spPr>
          <a:xfrm>
            <a:off x="9746615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5E8C33-EF10-4335-BC4C-162CF5AB5896}"/>
              </a:ext>
            </a:extLst>
          </p:cNvPr>
          <p:cNvCxnSpPr>
            <a:cxnSpLocks/>
          </p:cNvCxnSpPr>
          <p:nvPr userDrawn="1"/>
        </p:nvCxnSpPr>
        <p:spPr>
          <a:xfrm>
            <a:off x="11606688" y="3469799"/>
            <a:ext cx="25622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006AFF6-99F2-43D9-B55F-F8F62C7AB97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2601" y="1247934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797FAFB4-4F36-4A2C-8E06-231B1C8734B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2601" y="1958975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0" name="Picture Placeholder 27">
            <a:extLst>
              <a:ext uri="{FF2B5EF4-FFF2-40B4-BE49-F238E27FC236}">
                <a16:creationId xmlns:a16="http://schemas.microsoft.com/office/drawing/2014/main" id="{4365EDEA-9F43-420F-BCA8-7DEC9E3ADCB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19734" y="1636556"/>
            <a:ext cx="1849437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1" name="Picture Placeholder 27">
            <a:extLst>
              <a:ext uri="{FF2B5EF4-FFF2-40B4-BE49-F238E27FC236}">
                <a16:creationId xmlns:a16="http://schemas.microsoft.com/office/drawing/2014/main" id="{F793077F-0BB7-4EE1-B1AC-54C6CF1AF99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67663" y="984250"/>
            <a:ext cx="1884362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8C793FF2-2315-49DC-B2D2-41975F2BF3B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67663" y="1685052"/>
            <a:ext cx="1884362" cy="5605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77AF2170-FD18-408A-A863-2EBCEA6EF2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51881" y="4617166"/>
            <a:ext cx="1849437" cy="5139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4" name="Picture Placeholder 27">
            <a:extLst>
              <a:ext uri="{FF2B5EF4-FFF2-40B4-BE49-F238E27FC236}">
                <a16:creationId xmlns:a16="http://schemas.microsoft.com/office/drawing/2014/main" id="{67B62F43-2E5E-48DF-AF8A-2FEC2C969AA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351881" y="5215576"/>
            <a:ext cx="1849437" cy="489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5" name="Picture Placeholder 27">
            <a:extLst>
              <a:ext uri="{FF2B5EF4-FFF2-40B4-BE49-F238E27FC236}">
                <a16:creationId xmlns:a16="http://schemas.microsoft.com/office/drawing/2014/main" id="{86029EA6-8B0A-42E0-9714-898AA40199C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21241" y="4593452"/>
            <a:ext cx="1849437" cy="7226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6" name="Picture Placeholder 27">
            <a:extLst>
              <a:ext uri="{FF2B5EF4-FFF2-40B4-BE49-F238E27FC236}">
                <a16:creationId xmlns:a16="http://schemas.microsoft.com/office/drawing/2014/main" id="{45AD102B-AD4E-442C-95A8-6C7389E4D1A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21241" y="5387975"/>
            <a:ext cx="1849437" cy="7226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634257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s Ful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A36B4570-3EE3-4D55-A33B-0DF412CE799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57201" y="2696312"/>
            <a:ext cx="2762250" cy="1547076"/>
          </a:xfrm>
          <a:prstGeom prst="roundRect">
            <a:avLst>
              <a:gd name="adj" fmla="val 5054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04298DBE-E2E3-4253-B820-55402769C2E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57201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605AE1-9949-4045-8957-06B4312A6F9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57201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510715"/>
            <a:ext cx="2768603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B2AC209-5EFE-49A7-8523-EE4D7B3AE8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7200" y="1786493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6BB4B8F-5621-4F9A-B0E4-50040AD8859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7200" y="3089387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3C5F79A-5E0D-42A2-82F3-C95707AE12E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7200" y="3365165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0A12308-F53C-490D-A008-79F1D8541D9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0" y="4695593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8BF2758-DFD5-4C51-996C-10AADA3DF8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7200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659AC14-872F-4EED-A7BE-16EDDDF09F24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31983" y="2696312"/>
            <a:ext cx="2762250" cy="1547076"/>
          </a:xfrm>
          <a:prstGeom prst="roundRect">
            <a:avLst>
              <a:gd name="adj" fmla="val 505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678C8DAC-7FF5-4441-B49A-11E02FFD629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131983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04A9DEA-06EF-4566-A920-C62A39965B4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31983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93159F15-9641-4E5F-BBE4-EC4327DECA4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28806" y="4695593"/>
            <a:ext cx="2762249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E5C5EC0C-68A5-4541-A35E-45CBAAADD74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35160" y="4971371"/>
            <a:ext cx="2755895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C59CA8C-8E79-4854-9868-F08E40E3D12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28807" y="1510715"/>
            <a:ext cx="2762250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80D8531-612E-4E7E-995C-812C4E25089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28806" y="1786493"/>
            <a:ext cx="2762249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B54B406D-7BB5-4D33-B36D-9C7EE91937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128806" y="3089387"/>
            <a:ext cx="2762249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6F46E388-F893-4D5E-8C4A-6BE963B08F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35160" y="3365165"/>
            <a:ext cx="2755895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D6729062-B244-4187-B983-9F5C88DFA62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969375" y="2696312"/>
            <a:ext cx="2762250" cy="1547076"/>
          </a:xfrm>
          <a:prstGeom prst="roundRect">
            <a:avLst>
              <a:gd name="adj" fmla="val 5054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2C2D9825-5D59-432A-B0BD-FACAE7F38BB5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969375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471A4A24-4139-4496-88DB-CA5C8B2B6BA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969375" y="1104898"/>
            <a:ext cx="2762250" cy="1509715"/>
          </a:xfrm>
          <a:prstGeom prst="roundRect">
            <a:avLst>
              <a:gd name="adj" fmla="val 505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C2BA68E2-EA45-4FA0-81EA-246E9B1442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69375" y="4695593"/>
            <a:ext cx="2762250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C18E79C-9A0C-496A-925D-BFDAB48B82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969374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6656DFA-0F26-4FB1-AD07-32B7CD3C263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63022" y="1510715"/>
            <a:ext cx="2768603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1CF60D3-3BCA-4009-B1F3-54ECE1C78D7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969374" y="1786493"/>
            <a:ext cx="2762250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108D3674-D1B9-4C05-92CA-0F390296E9C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294592" y="1104898"/>
            <a:ext cx="2762250" cy="3138490"/>
          </a:xfrm>
          <a:prstGeom prst="roundRect">
            <a:avLst>
              <a:gd name="adj" fmla="val 505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084A32BE-D528-4EE9-B4DA-42747318384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3294592" y="4320324"/>
            <a:ext cx="2762250" cy="1517904"/>
          </a:xfrm>
          <a:prstGeom prst="roundRect">
            <a:avLst>
              <a:gd name="adj" fmla="val 505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22CB5D3B-2145-40C7-8E88-76604A94B6E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291413" y="4695593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A59094DE-65AD-4916-B4ED-BD0B70A403D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91413" y="4971371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1F83CC4-BC61-4050-A813-49D1E5D06C8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291413" y="3089387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9AE612C0-286B-4EF9-AA23-BFAC043CE15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291413" y="3365165"/>
            <a:ext cx="2762251" cy="391646"/>
          </a:xfrm>
        </p:spPr>
        <p:txBody>
          <a:bodyPr wrap="square" lIns="182880" tIns="27432" rIns="18288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</a:t>
            </a:r>
          </a:p>
        </p:txBody>
      </p:sp>
    </p:spTree>
    <p:extLst>
      <p:ext uri="{BB962C8B-B14F-4D97-AF65-F5344CB8AC3E}">
        <p14:creationId xmlns:p14="http://schemas.microsoft.com/office/powerpoint/2010/main" val="45236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Divider Slide No Foo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E616-7970-4ABF-BE97-5129CE65E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2429297"/>
            <a:ext cx="8455025" cy="1247842"/>
          </a:xfrm>
        </p:spPr>
        <p:txBody>
          <a:bodyPr anchor="b" anchorCtr="0">
            <a:spAutoFit/>
          </a:bodyPr>
          <a:lstStyle>
            <a:lvl1pPr algn="ctr">
              <a:lnSpc>
                <a:spcPct val="10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Smaller Headline Size for Divider Pages with a Longer Title Name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A1FA-2D45-4AD6-8C94-C0FF37B6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4780-CA67-4827-8DCC-9AC0A44D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C33D6AE-4A80-4246-8C21-693FEB7441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900" y="3698159"/>
            <a:ext cx="8455025" cy="518796"/>
          </a:xfrm>
        </p:spPr>
        <p:txBody>
          <a:bodyPr tIns="137160">
            <a:spAutoFit/>
          </a:bodyPr>
          <a:lstStyle>
            <a:lvl1pPr algn="ctr">
              <a:lnSpc>
                <a:spcPct val="112000"/>
              </a:lnSpc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Time of Session or Other Subhead Copy</a:t>
            </a:r>
          </a:p>
        </p:txBody>
      </p:sp>
    </p:spTree>
    <p:extLst>
      <p:ext uri="{BB962C8B-B14F-4D97-AF65-F5344CB8AC3E}">
        <p14:creationId xmlns:p14="http://schemas.microsoft.com/office/powerpoint/2010/main" val="21662347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tabl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421A648B-47A3-415F-A191-86127DE58FC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70375" y="2241216"/>
            <a:ext cx="3697288" cy="10033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581835"/>
            <a:ext cx="7510463" cy="48814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0000"/>
              </a:lnSpc>
              <a:spcAft>
                <a:spcPts val="0"/>
              </a:spcAft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ac pulvinar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vitae.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0C828-5CD1-4B62-A3D0-152A89F89A1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270375" y="3386138"/>
            <a:ext cx="3697288" cy="10033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37160" tIns="137160" rIns="13716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C7491F48-76D3-4008-91D5-1A6DF002943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270375" y="4531060"/>
            <a:ext cx="3697288" cy="155478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31CCE0E-B957-45C5-82BA-8D516D01A2F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57200" y="4531060"/>
            <a:ext cx="3697288" cy="155478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F87DEBF6-6772-4CE3-B08A-76AAE47DDBA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7200" y="2241216"/>
            <a:ext cx="3697288" cy="2140284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7093B13D-AEA8-49A9-B9C6-0D4426F19A2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463280" y="2241216"/>
            <a:ext cx="3271520" cy="1538304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B2F01245-06B1-41E2-86BA-C26485EB6A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463280" y="3947795"/>
            <a:ext cx="3271520" cy="2138045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8135AC67-B794-4457-B05C-A05166DEA08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57201" y="992474"/>
            <a:ext cx="7510462" cy="483922"/>
          </a:xfrm>
          <a:solidFill>
            <a:schemeClr val="accent5"/>
          </a:solidFill>
        </p:spPr>
        <p:txBody>
          <a:bodyPr wrap="square" lIns="18288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FontTx/>
              <a:buNone/>
              <a:defRPr sz="1800" b="1"/>
            </a:lvl1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E9E72FDE-0D13-49D6-98F3-276C4D4CD9D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57201" y="2566889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E7BF9CD4-98B7-4FBD-885A-12BD1680843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0375" y="2555881"/>
            <a:ext cx="3697288" cy="540917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3E1AF6D4-6A19-4F17-9432-D187EC04A95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63279" y="2566889"/>
            <a:ext cx="3271520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4613C2B6-BF36-486B-B173-EC7D10E0E41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3279" y="4266517"/>
            <a:ext cx="3271520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924BF697-AFE4-47A4-8ED2-1FCBF8CCA9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0375" y="3725405"/>
            <a:ext cx="3697288" cy="540917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2E3E83DC-B743-4C8A-87FD-1B7F24313E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7201" y="4851028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BB7FEFE3-6A36-4CBE-AF6A-39DF8762205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36768" y="992474"/>
            <a:ext cx="3298031" cy="484632"/>
          </a:xfrm>
          <a:solidFill>
            <a:schemeClr val="accent3"/>
          </a:solidFill>
          <a:effectLst>
            <a:outerShdw blurRad="50800" dist="50800" dir="5400000" sx="1000" sy="1000" algn="ctr" rotWithShape="0">
              <a:schemeClr val="accent4"/>
            </a:outerShdw>
          </a:effectLst>
        </p:spPr>
        <p:txBody>
          <a:bodyPr wrap="square" lIns="18288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FontTx/>
              <a:buNone/>
              <a:defRPr sz="1800" b="1"/>
            </a:lvl1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8608F16-D697-4287-ACEA-B9E2E9983CA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270375" y="4851028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1017047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ur tabl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421A648B-47A3-415F-A191-86127DE58FC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270375" y="2241216"/>
            <a:ext cx="3697288" cy="10033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1581835"/>
            <a:ext cx="7510463" cy="48814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10000"/>
              </a:lnSpc>
              <a:spcAft>
                <a:spcPts val="0"/>
              </a:spcAft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ac pulvinar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vitae.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50C828-5CD1-4B62-A3D0-152A89F89A1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270375" y="3386138"/>
            <a:ext cx="3697288" cy="100330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37160" tIns="137160" rIns="13716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C7491F48-76D3-4008-91D5-1A6DF002943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270375" y="4531060"/>
            <a:ext cx="3697288" cy="155478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31CCE0E-B957-45C5-82BA-8D516D01A2F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57200" y="4531060"/>
            <a:ext cx="3697288" cy="1554780"/>
          </a:xfrm>
          <a:solidFill>
            <a:schemeClr val="accent5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F87DEBF6-6772-4CE3-B08A-76AAE47DDBA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7200" y="2241216"/>
            <a:ext cx="3697288" cy="2140284"/>
          </a:xfrm>
          <a:solidFill>
            <a:schemeClr val="accent5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7093B13D-AEA8-49A9-B9C6-0D4426F19A2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463280" y="2241216"/>
            <a:ext cx="3271520" cy="1538304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B2F01245-06B1-41E2-86BA-C26485EB6A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463280" y="3947795"/>
            <a:ext cx="3271520" cy="2138045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09728" tIns="137160" rIns="0"/>
          <a:lstStyle>
            <a:lvl1pPr>
              <a:lnSpc>
                <a:spcPct val="112000"/>
              </a:lnSpc>
              <a:spcAft>
                <a:spcPts val="0"/>
              </a:spcAft>
              <a:defRPr sz="15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8135AC67-B794-4457-B05C-A05166DEA08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57201" y="992474"/>
            <a:ext cx="7510462" cy="483922"/>
          </a:xfrm>
          <a:solidFill>
            <a:schemeClr val="accent5"/>
          </a:solidFill>
        </p:spPr>
        <p:txBody>
          <a:bodyPr wrap="square" lIns="18288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FontTx/>
              <a:buNone/>
              <a:defRPr sz="1800" b="1"/>
            </a:lvl1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E9E72FDE-0D13-49D6-98F3-276C4D4CD9D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57201" y="2566889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E7BF9CD4-98B7-4FBD-885A-12BD1680843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0375" y="2555881"/>
            <a:ext cx="3697288" cy="540917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3E1AF6D4-6A19-4F17-9432-D187EC04A95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63279" y="2566889"/>
            <a:ext cx="3271520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4613C2B6-BF36-486B-B173-EC7D10E0E41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463279" y="4266517"/>
            <a:ext cx="3271520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924BF697-AFE4-47A4-8ED2-1FCBF8CCA9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70375" y="3725405"/>
            <a:ext cx="3697288" cy="540917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2E3E83DC-B743-4C8A-87FD-1B7F24313E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7201" y="4851028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BB7FEFE3-6A36-4CBE-AF6A-39DF8762205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36768" y="992474"/>
            <a:ext cx="3298031" cy="484632"/>
          </a:xfrm>
          <a:solidFill>
            <a:schemeClr val="accent3"/>
          </a:solidFill>
          <a:effectLst>
            <a:outerShdw blurRad="50800" dist="50800" dir="5400000" sx="1000" sy="1000" algn="ctr" rotWithShape="0">
              <a:schemeClr val="accent4"/>
            </a:outerShdw>
          </a:effectLst>
        </p:spPr>
        <p:txBody>
          <a:bodyPr wrap="square" lIns="182880" tIns="0" rIns="0" bIns="0" anchor="ctr" anchorCtr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FontTx/>
              <a:buNone/>
              <a:defRPr sz="1800" b="1"/>
            </a:lvl1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8608F16-D697-4287-ACEA-B9E2E9983CA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270375" y="4851028"/>
            <a:ext cx="3697288" cy="768993"/>
          </a:xfrm>
        </p:spPr>
        <p:txBody>
          <a:bodyPr wrap="square" lIns="137160" tIns="137160" rIns="137160" bIns="0">
            <a:spAutoFit/>
          </a:bodyPr>
          <a:lstStyle>
            <a:lvl1pPr marL="0" indent="0" algn="l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  <a:lvl2pPr marL="111125" indent="-111125">
              <a:lnSpc>
                <a:spcPct val="112000"/>
              </a:lnSpc>
              <a:spcAft>
                <a:spcPts val="300"/>
              </a:spcAft>
              <a:defRPr sz="1100"/>
            </a:lvl2pPr>
          </a:lstStyle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  <a:p>
            <a:pPr lvl="1"/>
            <a:r>
              <a:rPr lang="en-US" dirty="0"/>
              <a:t>Lorem</a:t>
            </a:r>
          </a:p>
        </p:txBody>
      </p:sp>
      <p:pic>
        <p:nvPicPr>
          <p:cNvPr id="69" name="streamline-icon-list-to-do@200x200.png" descr="streamline-icon-list-to-do@200x200.png">
            <a:extLst>
              <a:ext uri="{FF2B5EF4-FFF2-40B4-BE49-F238E27FC236}">
                <a16:creationId xmlns:a16="http://schemas.microsoft.com/office/drawing/2014/main" id="{6DD61446-0CD7-4927-83E8-842F2A765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877" y="1083384"/>
            <a:ext cx="304843" cy="304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streamline-icon-study-light-idea@200x200.png" descr="streamline-icon-study-light-idea@200x200.png">
            <a:extLst>
              <a:ext uri="{FF2B5EF4-FFF2-40B4-BE49-F238E27FC236}">
                <a16:creationId xmlns:a16="http://schemas.microsoft.com/office/drawing/2014/main" id="{F990DED3-0A84-4B3E-8E9E-F944F2A34E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1045" y="1048166"/>
            <a:ext cx="352474" cy="3524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97724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an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02DE81-31F5-4C08-92DD-8596D334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6012" y="488950"/>
            <a:ext cx="5538788" cy="561975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EB52D19-2B9B-4CC6-BCA7-824B21654D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882" y="3182938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453774" cy="592663"/>
          </a:xfrm>
        </p:spPr>
        <p:txBody>
          <a:bodyPr wrap="square" lIns="0" rIns="0" bIns="182880">
            <a:spAutoFit/>
          </a:bodyPr>
          <a:lstStyle>
            <a:lvl1pPr marL="0" indent="0" algn="l"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7660B9-AE68-4D41-AA8E-079D626A9C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73944" y="1762123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1B8B188-F135-456A-82ED-988134C5832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7557" y="3182938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EBA9F5-AA8F-41D4-9C02-9FEAE507605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26619" y="1762123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CA3AC2A-C687-4782-9C7E-69E3BB67E2F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4882" y="5301662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B4CB310-3BBC-4C8A-BDB8-26F543F2F61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3944" y="3880847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 spc="-40" baseline="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DE36AB2-D095-4C6B-A2D3-B0E7EEA033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07557" y="5301662"/>
            <a:ext cx="1633537" cy="613245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47F3092-A531-41D4-90DD-B4E7990BA85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26619" y="3880847"/>
            <a:ext cx="1395413" cy="139541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 spc="-40" baseline="0"/>
            </a:lvl1pPr>
          </a:lstStyle>
          <a:p>
            <a:pPr lvl="0"/>
            <a:r>
              <a:rPr lang="en-US" dirty="0"/>
              <a:t>Number</a:t>
            </a:r>
          </a:p>
        </p:txBody>
      </p:sp>
    </p:spTree>
    <p:extLst>
      <p:ext uri="{BB962C8B-B14F-4D97-AF65-F5344CB8AC3E}">
        <p14:creationId xmlns:p14="http://schemas.microsoft.com/office/powerpoint/2010/main" val="31365269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Text Block and 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38774FF-BB20-4654-9AC3-EAC9659AF4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1" y="0"/>
            <a:ext cx="6094413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wrap="square" lIns="457200" rIns="457200" bIns="548640" anchor="ctr" anchorCtr="0">
            <a:noAutofit/>
          </a:bodyPr>
          <a:lstStyle>
            <a:lvl1pPr marL="0" indent="0" algn="ctr">
              <a:lnSpc>
                <a:spcPct val="112000"/>
              </a:lnSpc>
              <a:buFontTx/>
              <a:buNone/>
              <a:defRPr sz="3600">
                <a:latin typeface="+mn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7893C33-17E2-438F-8256-C2C3D6293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61999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2A9F183-C7EB-416E-A36E-8CD7369B08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81061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2CBA8C2-5FE8-42EF-908D-8AF9F08BC8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56752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3176CF7-BCFA-4EDA-A732-459E7BAFBCF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75225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7A3ADE1-534F-4041-A142-B05C21C5CFA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50328" y="1938340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5C8753C-14FA-4CA8-9E00-F685A34EC70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969390" y="488950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793407B-2678-44C5-8706-D7E2388D455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661999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3AB7113-7F32-44C6-A9F0-776228A3B0C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81061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FFA95C9-6155-476A-8F79-92A1C39AF9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56752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235E96D-8203-463A-BA58-495099EC58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375225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1A2E61D-87A1-4D20-8289-49C3660F4E2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850328" y="3926233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FE604D8-6261-41F8-8886-CE17A08E6E4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969390" y="2476843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205982F-7D10-4D5B-8413-563B9C6BBBB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56752" y="5916272"/>
            <a:ext cx="1633537" cy="423642"/>
          </a:xfrm>
        </p:spPr>
        <p:txBody>
          <a:bodyPr wrap="square" lIns="0" tIns="45720" rIns="0" bIns="201168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C236121E-4A6A-4924-B9B7-9930F3B42A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75225" y="4466882"/>
            <a:ext cx="1395413" cy="1395413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1"/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Number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BFF37A-9139-453F-A34F-55FDADA9AA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90" y="6341751"/>
            <a:ext cx="1508697" cy="29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96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s Half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3762375" cy="1621213"/>
          </a:xfrm>
        </p:spPr>
        <p:txBody>
          <a:bodyPr>
            <a:spAutoFit/>
          </a:bodyPr>
          <a:lstStyle>
            <a:lvl1pPr>
              <a:lnSpc>
                <a:spcPct val="112000"/>
              </a:lnSpc>
              <a:defRPr sz="2400"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mi ex,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471A4A24-4139-4496-88DB-CA5C8B2B6BA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956800" y="529486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2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6656DFA-0F26-4FB1-AD07-32B7CD3C263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956800" y="1073420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1CF60D3-3BCA-4009-B1F3-54ECE1C78D7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946640" y="1415556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108D3674-D1B9-4C05-92CA-0F390296E9C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7094432" y="500062"/>
            <a:ext cx="2762250" cy="3743503"/>
          </a:xfrm>
          <a:prstGeom prst="roundRect">
            <a:avLst>
              <a:gd name="adj" fmla="val 5054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1F83CC4-BC61-4050-A813-49D1E5D06C8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7091253" y="3372690"/>
            <a:ext cx="2762251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9AE612C0-286B-4EF9-AA23-BFAC043CE15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091253" y="3668788"/>
            <a:ext cx="2762251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41C9A928-8551-4725-80EC-BE2695F41ADE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9956800" y="2144927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BDE53217-78F1-4EE8-B317-F3A9E4109E1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956800" y="2628117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1B19993C-4915-48BF-BF2C-F98B0CAD5F3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946640" y="2970253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FF479F99-445A-4343-84B9-677A0124D203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208588" y="1592851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58" name="Picture Placeholder 6">
            <a:extLst>
              <a:ext uri="{FF2B5EF4-FFF2-40B4-BE49-F238E27FC236}">
                <a16:creationId xmlns:a16="http://schemas.microsoft.com/office/drawing/2014/main" id="{3F6E0DA4-B8B0-4B34-9160-F406A928B715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5215570" y="1118410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4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4C9FE5C3-14D5-4F1F-9CB9-14171841B35F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5215570" y="1662344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5792848F-7194-406A-B51F-2ABB2B3B807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205410" y="2004480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1" name="Picture Placeholder 6">
            <a:extLst>
              <a:ext uri="{FF2B5EF4-FFF2-40B4-BE49-F238E27FC236}">
                <a16:creationId xmlns:a16="http://schemas.microsoft.com/office/drawing/2014/main" id="{853C3A15-1C30-4F77-A177-C232995EFFA3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5215570" y="2733851"/>
            <a:ext cx="1774824" cy="1509715"/>
          </a:xfrm>
          <a:prstGeom prst="roundRect">
            <a:avLst>
              <a:gd name="adj" fmla="val 50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F155E1A-9F0F-4913-AA56-D8F844B9C48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215570" y="3217041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C0C5E7AC-D7B6-4D35-A61F-B3E66F59F131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205410" y="3559177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4" name="Picture Placeholder 6">
            <a:extLst>
              <a:ext uri="{FF2B5EF4-FFF2-40B4-BE49-F238E27FC236}">
                <a16:creationId xmlns:a16="http://schemas.microsoft.com/office/drawing/2014/main" id="{C81F409A-CE1F-4FA9-89FA-AB119733CF62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067041" y="4367211"/>
            <a:ext cx="1774824" cy="1352870"/>
          </a:xfrm>
          <a:prstGeom prst="roundRect">
            <a:avLst>
              <a:gd name="adj" fmla="val 5054"/>
            </a:avLst>
          </a:prstGeom>
          <a:solidFill>
            <a:schemeClr val="accent3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583A8C29-3B99-45CD-B5E7-95937F6F5BF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067041" y="4819920"/>
            <a:ext cx="1774824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03DA0FE6-1591-4B87-99BF-771D25D57D5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8056881" y="5162056"/>
            <a:ext cx="1774824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AE6FE9D1-463F-4080-A3B0-DFE749F1C6C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5618480" y="4367210"/>
            <a:ext cx="2275840" cy="1738949"/>
          </a:xfrm>
          <a:prstGeom prst="roundRect">
            <a:avLst>
              <a:gd name="adj" fmla="val 505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CD742FCC-F9BF-4303-BE77-7C3DD87E5A8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628640" y="5028675"/>
            <a:ext cx="2265680" cy="332399"/>
          </a:xfr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FontTx/>
              <a:buNone/>
              <a:defRPr sz="2400"/>
            </a:lvl1pPr>
          </a:lstStyle>
          <a:p>
            <a:pPr lvl="0"/>
            <a:r>
              <a:rPr lang="en-US" dirty="0"/>
              <a:t>Lorem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1E8F9222-D7FD-4A9C-B6A0-5E1E7A870FF4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618480" y="5370811"/>
            <a:ext cx="2265680" cy="202043"/>
          </a:xfrm>
        </p:spPr>
        <p:txBody>
          <a:bodyPr wrap="square" lIns="0" tIns="27432" rIns="0" bIns="0">
            <a:spAutoFit/>
          </a:bodyPr>
          <a:lstStyle>
            <a:lvl1pPr marL="0" indent="0" algn="ctr">
              <a:lnSpc>
                <a:spcPct val="112000"/>
              </a:lnSpc>
              <a:spcAft>
                <a:spcPts val="0"/>
              </a:spcAft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39004440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Logo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76308A-3B9E-4889-9634-E4806E7CB1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58695" y="488950"/>
            <a:ext cx="4569756" cy="5670112"/>
          </a:xfrm>
          <a:prstGeom prst="roundRect">
            <a:avLst>
              <a:gd name="adj" fmla="val 2054"/>
            </a:avLst>
          </a:prstGeom>
          <a:solidFill>
            <a:schemeClr val="bg1"/>
          </a:solidFill>
          <a:effectLst>
            <a:outerShdw blurRad="127000" dist="25400" dir="5400000" algn="ctr" rotWithShape="0">
              <a:schemeClr val="tx1">
                <a:alpha val="20000"/>
              </a:schemeClr>
            </a:outerShdw>
          </a:effectLst>
        </p:spPr>
        <p:txBody>
          <a:bodyPr lIns="182880" tIns="228600" rIns="1371600" bIns="0" anchor="t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C3CBF9C-2873-4AAF-9BE2-8DF8458C5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00063"/>
            <a:ext cx="5638800" cy="4794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7C70E904-C26A-4299-926F-EFCA63814F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3549" y="3321017"/>
            <a:ext cx="4129472" cy="440826"/>
          </a:xfrm>
        </p:spPr>
        <p:txBody>
          <a:bodyPr wrap="square" lIns="0" tIns="0" rIns="0" bIns="201168">
            <a:spAutoFit/>
          </a:bodyPr>
          <a:lstStyle>
            <a:lvl1pPr marL="168275" indent="-168275" algn="l">
              <a:lnSpc>
                <a:spcPct val="112000"/>
              </a:lnSpc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upsum</a:t>
            </a:r>
            <a:endParaRPr lang="en-US" dirty="0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D18E3AE6-DB46-43C2-96CD-B13BEEBFAC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3550" y="989260"/>
            <a:ext cx="5453774" cy="2313710"/>
          </a:xfrm>
        </p:spPr>
        <p:txBody>
          <a:bodyPr wrap="square" lIns="0" rIns="0" bIns="685800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gravida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diam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lacinia dictum. </a:t>
            </a:r>
          </a:p>
        </p:txBody>
      </p:sp>
      <p:sp>
        <p:nvSpPr>
          <p:cNvPr id="42" name="Picture Placeholder 12">
            <a:extLst>
              <a:ext uri="{FF2B5EF4-FFF2-40B4-BE49-F238E27FC236}">
                <a16:creationId xmlns:a16="http://schemas.microsoft.com/office/drawing/2014/main" id="{43E1F0DA-911E-42ED-B6EC-4E24994CF6A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51833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3" name="Picture Placeholder 12">
            <a:extLst>
              <a:ext uri="{FF2B5EF4-FFF2-40B4-BE49-F238E27FC236}">
                <a16:creationId xmlns:a16="http://schemas.microsoft.com/office/drawing/2014/main" id="{B71E6E32-4862-49EE-A4DE-947DE32AC89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434268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64817A20-4643-4A5B-B61C-B44EE8BF954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416703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5" name="Picture Placeholder 12">
            <a:extLst>
              <a:ext uri="{FF2B5EF4-FFF2-40B4-BE49-F238E27FC236}">
                <a16:creationId xmlns:a16="http://schemas.microsoft.com/office/drawing/2014/main" id="{C1F119D3-E369-434F-AFF0-D5535DE731C5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99137" y="183868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BFD0C3C1-912A-4A6A-B90C-00120BC780F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451833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7" name="Picture Placeholder 12">
            <a:extLst>
              <a:ext uri="{FF2B5EF4-FFF2-40B4-BE49-F238E27FC236}">
                <a16:creationId xmlns:a16="http://schemas.microsoft.com/office/drawing/2014/main" id="{DA8A906E-36F8-407D-8804-1A341535201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434268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8" name="Picture Placeholder 12">
            <a:extLst>
              <a:ext uri="{FF2B5EF4-FFF2-40B4-BE49-F238E27FC236}">
                <a16:creationId xmlns:a16="http://schemas.microsoft.com/office/drawing/2014/main" id="{15D57131-46BB-45F4-993A-FF3BF043B9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416703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12">
            <a:extLst>
              <a:ext uri="{FF2B5EF4-FFF2-40B4-BE49-F238E27FC236}">
                <a16:creationId xmlns:a16="http://schemas.microsoft.com/office/drawing/2014/main" id="{9E53D431-160D-4745-B791-1763FD2485E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399137" y="4897438"/>
            <a:ext cx="1031165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0" name="Picture Placeholder 12">
            <a:extLst>
              <a:ext uri="{FF2B5EF4-FFF2-40B4-BE49-F238E27FC236}">
                <a16:creationId xmlns:a16="http://schemas.microsoft.com/office/drawing/2014/main" id="{C0F71BA3-1EED-40CA-890E-4647D1ACFF4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451833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1" name="Picture Placeholder 12">
            <a:extLst>
              <a:ext uri="{FF2B5EF4-FFF2-40B4-BE49-F238E27FC236}">
                <a16:creationId xmlns:a16="http://schemas.microsoft.com/office/drawing/2014/main" id="{BA0228FD-5831-42AC-8625-790EBA596B2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0221611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2" name="Picture Placeholder 12">
            <a:extLst>
              <a:ext uri="{FF2B5EF4-FFF2-40B4-BE49-F238E27FC236}">
                <a16:creationId xmlns:a16="http://schemas.microsoft.com/office/drawing/2014/main" id="{06AE6D0A-C72B-4E52-951A-A6663C6B25B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839227" y="2984555"/>
            <a:ext cx="1208691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3" name="Picture Placeholder 12">
            <a:extLst>
              <a:ext uri="{FF2B5EF4-FFF2-40B4-BE49-F238E27FC236}">
                <a16:creationId xmlns:a16="http://schemas.microsoft.com/office/drawing/2014/main" id="{91B09629-C70E-4486-B32A-765B252681D2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777655" y="3952203"/>
            <a:ext cx="3300247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808211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al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5BE872-EEF9-4950-9840-105A05C6E0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963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E897914-2C5D-4CAB-B2EF-5FAED894EF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82483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DB1419FB-0531-47D3-8F47-CFE6D86852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9824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7BA7F21A-5CA6-4267-8A7B-91EE5DC095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76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0F5E4A1-58B6-4FB4-A5B6-D182BAE429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3928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C5C7523D-8925-4C3C-AB76-A7C32530F4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5980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B73B87F1-8E11-4954-B551-CB3799C071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80320" y="979488"/>
            <a:ext cx="1554480" cy="651668"/>
          </a:xfrm>
          <a:solidFill>
            <a:schemeClr val="bg1">
              <a:lumMod val="95000"/>
            </a:schemeClr>
          </a:solidFill>
        </p:spPr>
        <p:txBody>
          <a:bodyPr lIns="91440" rIns="91440" bIns="45720" anchor="ctr" anchorCtr="0"/>
          <a:lstStyle>
            <a:lvl1pPr marL="0" indent="0" algn="ctr">
              <a:lnSpc>
                <a:spcPct val="110000"/>
              </a:lnSpc>
              <a:spcAft>
                <a:spcPts val="0"/>
              </a:spcAft>
              <a:buFontTx/>
              <a:buNone/>
              <a:defRPr/>
            </a:lvl1pPr>
          </a:lstStyle>
          <a:p>
            <a:pPr lvl="0"/>
            <a:r>
              <a:rPr lang="en-US" dirty="0"/>
              <a:t>Sector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7001E8-C4AC-47A1-98F5-FF56E3DACEE2}"/>
              </a:ext>
            </a:extLst>
          </p:cNvPr>
          <p:cNvCxnSpPr/>
          <p:nvPr userDrawn="1"/>
        </p:nvCxnSpPr>
        <p:spPr>
          <a:xfrm>
            <a:off x="2047973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54C7D5-8EE6-43EC-88C3-CAA4B84A7CC6}"/>
              </a:ext>
            </a:extLst>
          </p:cNvPr>
          <p:cNvCxnSpPr/>
          <p:nvPr userDrawn="1"/>
        </p:nvCxnSpPr>
        <p:spPr>
          <a:xfrm>
            <a:off x="3667916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0F34A99-3EB0-42B0-8EF3-FE48E632872D}"/>
              </a:ext>
            </a:extLst>
          </p:cNvPr>
          <p:cNvCxnSpPr/>
          <p:nvPr userDrawn="1"/>
        </p:nvCxnSpPr>
        <p:spPr>
          <a:xfrm>
            <a:off x="5284245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3B8B97D-FA71-4AD3-8118-39B705B4FB12}"/>
              </a:ext>
            </a:extLst>
          </p:cNvPr>
          <p:cNvCxnSpPr/>
          <p:nvPr userDrawn="1"/>
        </p:nvCxnSpPr>
        <p:spPr>
          <a:xfrm>
            <a:off x="6908658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850368E-D8EE-4471-AC1D-B5E111CB616B}"/>
              </a:ext>
            </a:extLst>
          </p:cNvPr>
          <p:cNvCxnSpPr/>
          <p:nvPr userDrawn="1"/>
        </p:nvCxnSpPr>
        <p:spPr>
          <a:xfrm>
            <a:off x="8527035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6657BBD-DBDF-4CE1-A803-B8311BD4BDBE}"/>
              </a:ext>
            </a:extLst>
          </p:cNvPr>
          <p:cNvCxnSpPr/>
          <p:nvPr userDrawn="1"/>
        </p:nvCxnSpPr>
        <p:spPr>
          <a:xfrm>
            <a:off x="10147614" y="979488"/>
            <a:ext cx="0" cy="511651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30F0D1E-374B-47FA-8E00-7439579E44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7683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0" name="Picture Placeholder 12">
            <a:extLst>
              <a:ext uri="{FF2B5EF4-FFF2-40B4-BE49-F238E27FC236}">
                <a16:creationId xmlns:a16="http://schemas.microsoft.com/office/drawing/2014/main" id="{E3B6F844-2DB7-4ADF-825E-9C44989F599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07683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7" name="Picture Placeholder 12">
            <a:extLst>
              <a:ext uri="{FF2B5EF4-FFF2-40B4-BE49-F238E27FC236}">
                <a16:creationId xmlns:a16="http://schemas.microsoft.com/office/drawing/2014/main" id="{669FB0D2-31B2-479E-A60B-D2516B76232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7683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14" name="Picture Placeholder 12">
            <a:extLst>
              <a:ext uri="{FF2B5EF4-FFF2-40B4-BE49-F238E27FC236}">
                <a16:creationId xmlns:a16="http://schemas.microsoft.com/office/drawing/2014/main" id="{860F9842-A5E8-4BC3-9C82-EE8F329B5CF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07683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1" name="Picture Placeholder 12">
            <a:extLst>
              <a:ext uri="{FF2B5EF4-FFF2-40B4-BE49-F238E27FC236}">
                <a16:creationId xmlns:a16="http://schemas.microsoft.com/office/drawing/2014/main" id="{44B31450-B7D7-4DFF-AE8E-57B1A677480B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507683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8" name="Picture Placeholder 12">
            <a:extLst>
              <a:ext uri="{FF2B5EF4-FFF2-40B4-BE49-F238E27FC236}">
                <a16:creationId xmlns:a16="http://schemas.microsoft.com/office/drawing/2014/main" id="{8ABC580A-BC41-4605-B589-A22A6D1602ED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124190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29" name="Picture Placeholder 12">
            <a:extLst>
              <a:ext uri="{FF2B5EF4-FFF2-40B4-BE49-F238E27FC236}">
                <a16:creationId xmlns:a16="http://schemas.microsoft.com/office/drawing/2014/main" id="{EC902411-3054-46AF-A76B-2B7733E8559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124190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0" name="Picture Placeholder 12">
            <a:extLst>
              <a:ext uri="{FF2B5EF4-FFF2-40B4-BE49-F238E27FC236}">
                <a16:creationId xmlns:a16="http://schemas.microsoft.com/office/drawing/2014/main" id="{96405BD5-F7A4-460A-B1E0-078FF1B9944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124190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1" name="Picture Placeholder 12">
            <a:extLst>
              <a:ext uri="{FF2B5EF4-FFF2-40B4-BE49-F238E27FC236}">
                <a16:creationId xmlns:a16="http://schemas.microsoft.com/office/drawing/2014/main" id="{6434B9A6-90E5-467C-877A-BF7063C2119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124190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2" name="Picture Placeholder 12">
            <a:extLst>
              <a:ext uri="{FF2B5EF4-FFF2-40B4-BE49-F238E27FC236}">
                <a16:creationId xmlns:a16="http://schemas.microsoft.com/office/drawing/2014/main" id="{EAAF2939-476D-4CD2-A27B-25EA46D05084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124190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3" name="Picture Placeholder 12">
            <a:extLst>
              <a:ext uri="{FF2B5EF4-FFF2-40B4-BE49-F238E27FC236}">
                <a16:creationId xmlns:a16="http://schemas.microsoft.com/office/drawing/2014/main" id="{7B6D80E4-2D00-4B6C-B27D-4D988C70200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740518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4" name="Picture Placeholder 12">
            <a:extLst>
              <a:ext uri="{FF2B5EF4-FFF2-40B4-BE49-F238E27FC236}">
                <a16:creationId xmlns:a16="http://schemas.microsoft.com/office/drawing/2014/main" id="{58823900-E62E-4E20-9B34-BA7D9FF5E02D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740518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5" name="Picture Placeholder 12">
            <a:extLst>
              <a:ext uri="{FF2B5EF4-FFF2-40B4-BE49-F238E27FC236}">
                <a16:creationId xmlns:a16="http://schemas.microsoft.com/office/drawing/2014/main" id="{4F5E65EC-CB6D-426D-9B75-6A9A74FA0CA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740518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6" name="Picture Placeholder 12">
            <a:extLst>
              <a:ext uri="{FF2B5EF4-FFF2-40B4-BE49-F238E27FC236}">
                <a16:creationId xmlns:a16="http://schemas.microsoft.com/office/drawing/2014/main" id="{608BAD81-5A73-49EC-B1B7-F2C587334DE8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740518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7" name="Picture Placeholder 12">
            <a:extLst>
              <a:ext uri="{FF2B5EF4-FFF2-40B4-BE49-F238E27FC236}">
                <a16:creationId xmlns:a16="http://schemas.microsoft.com/office/drawing/2014/main" id="{58AA7041-90CA-49EB-9D42-1C7BB8E42087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740518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8" name="Picture Placeholder 12">
            <a:extLst>
              <a:ext uri="{FF2B5EF4-FFF2-40B4-BE49-F238E27FC236}">
                <a16:creationId xmlns:a16="http://schemas.microsoft.com/office/drawing/2014/main" id="{539CB9F5-6452-4AA9-A6A0-745B11885BA6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356846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9" name="Picture Placeholder 12">
            <a:extLst>
              <a:ext uri="{FF2B5EF4-FFF2-40B4-BE49-F238E27FC236}">
                <a16:creationId xmlns:a16="http://schemas.microsoft.com/office/drawing/2014/main" id="{B7E245A9-68A2-42D5-96DC-1CEC5EF54ACD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5356846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0" name="Picture Placeholder 12">
            <a:extLst>
              <a:ext uri="{FF2B5EF4-FFF2-40B4-BE49-F238E27FC236}">
                <a16:creationId xmlns:a16="http://schemas.microsoft.com/office/drawing/2014/main" id="{2C9FE23B-F418-4DFC-90F8-8BD21A7A591E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5356846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1" name="Picture Placeholder 12">
            <a:extLst>
              <a:ext uri="{FF2B5EF4-FFF2-40B4-BE49-F238E27FC236}">
                <a16:creationId xmlns:a16="http://schemas.microsoft.com/office/drawing/2014/main" id="{E119729E-E80C-494F-853C-9B2B903FCED0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356846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2" name="Picture Placeholder 12">
            <a:extLst>
              <a:ext uri="{FF2B5EF4-FFF2-40B4-BE49-F238E27FC236}">
                <a16:creationId xmlns:a16="http://schemas.microsoft.com/office/drawing/2014/main" id="{9D08D398-5882-446B-97D5-790BB58935A0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5356846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3" name="Picture Placeholder 12">
            <a:extLst>
              <a:ext uri="{FF2B5EF4-FFF2-40B4-BE49-F238E27FC236}">
                <a16:creationId xmlns:a16="http://schemas.microsoft.com/office/drawing/2014/main" id="{C3658B45-EC74-4076-8324-8B408E9B21B8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985226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4" name="Picture Placeholder 12">
            <a:extLst>
              <a:ext uri="{FF2B5EF4-FFF2-40B4-BE49-F238E27FC236}">
                <a16:creationId xmlns:a16="http://schemas.microsoft.com/office/drawing/2014/main" id="{66AE165A-27B4-4F3E-B669-A40E933C3533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6985226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5" name="Picture Placeholder 12">
            <a:extLst>
              <a:ext uri="{FF2B5EF4-FFF2-40B4-BE49-F238E27FC236}">
                <a16:creationId xmlns:a16="http://schemas.microsoft.com/office/drawing/2014/main" id="{F0C611BD-6D77-4283-B448-9A26D2C373F7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985226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6" name="Picture Placeholder 12">
            <a:extLst>
              <a:ext uri="{FF2B5EF4-FFF2-40B4-BE49-F238E27FC236}">
                <a16:creationId xmlns:a16="http://schemas.microsoft.com/office/drawing/2014/main" id="{25A8C94B-6B8C-41F6-ACC4-332E64AA020F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985226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7" name="Picture Placeholder 12">
            <a:extLst>
              <a:ext uri="{FF2B5EF4-FFF2-40B4-BE49-F238E27FC236}">
                <a16:creationId xmlns:a16="http://schemas.microsoft.com/office/drawing/2014/main" id="{523C512B-7C63-4AE9-B967-86738A417205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985226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8" name="Picture Placeholder 12">
            <a:extLst>
              <a:ext uri="{FF2B5EF4-FFF2-40B4-BE49-F238E27FC236}">
                <a16:creationId xmlns:a16="http://schemas.microsoft.com/office/drawing/2014/main" id="{4995DCB5-BDF5-4326-AFE5-D87B8E0BB9AD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8603602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9" name="Picture Placeholder 12">
            <a:extLst>
              <a:ext uri="{FF2B5EF4-FFF2-40B4-BE49-F238E27FC236}">
                <a16:creationId xmlns:a16="http://schemas.microsoft.com/office/drawing/2014/main" id="{383C249D-022F-45AA-80D0-28DCA3E4F378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8603602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0" name="Picture Placeholder 12">
            <a:extLst>
              <a:ext uri="{FF2B5EF4-FFF2-40B4-BE49-F238E27FC236}">
                <a16:creationId xmlns:a16="http://schemas.microsoft.com/office/drawing/2014/main" id="{BE0E5CE6-235D-4DF2-ADAA-9E63D60A71E4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8603602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1" name="Picture Placeholder 12">
            <a:extLst>
              <a:ext uri="{FF2B5EF4-FFF2-40B4-BE49-F238E27FC236}">
                <a16:creationId xmlns:a16="http://schemas.microsoft.com/office/drawing/2014/main" id="{2D841674-E70F-4D16-B5BB-88FF96E6C8F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603602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2" name="Picture Placeholder 12">
            <a:extLst>
              <a:ext uri="{FF2B5EF4-FFF2-40B4-BE49-F238E27FC236}">
                <a16:creationId xmlns:a16="http://schemas.microsoft.com/office/drawing/2014/main" id="{5DB5A065-9B1C-442F-94D1-4DC90D8D26DB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603602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3" name="Picture Placeholder 12">
            <a:extLst>
              <a:ext uri="{FF2B5EF4-FFF2-40B4-BE49-F238E27FC236}">
                <a16:creationId xmlns:a16="http://schemas.microsoft.com/office/drawing/2014/main" id="{869D216F-8B49-46F3-B8A5-089FC1E84F19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10228587" y="1841116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4" name="Picture Placeholder 12">
            <a:extLst>
              <a:ext uri="{FF2B5EF4-FFF2-40B4-BE49-F238E27FC236}">
                <a16:creationId xmlns:a16="http://schemas.microsoft.com/office/drawing/2014/main" id="{91B3EB47-A39E-4E87-AC8D-AE0E5349E8BB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0228587" y="2646828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5" name="Picture Placeholder 12">
            <a:extLst>
              <a:ext uri="{FF2B5EF4-FFF2-40B4-BE49-F238E27FC236}">
                <a16:creationId xmlns:a16="http://schemas.microsoft.com/office/drawing/2014/main" id="{9244F330-B543-4C3C-AFD3-E1513ADD21CF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228587" y="3452540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6" name="Picture Placeholder 12">
            <a:extLst>
              <a:ext uri="{FF2B5EF4-FFF2-40B4-BE49-F238E27FC236}">
                <a16:creationId xmlns:a16="http://schemas.microsoft.com/office/drawing/2014/main" id="{C56A5DD7-24DF-47BF-8158-8D3336A91390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0228587" y="425825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57" name="Picture Placeholder 12">
            <a:extLst>
              <a:ext uri="{FF2B5EF4-FFF2-40B4-BE49-F238E27FC236}">
                <a16:creationId xmlns:a16="http://schemas.microsoft.com/office/drawing/2014/main" id="{582A7B40-2622-4DA6-8FA9-0BA546D25580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0228587" y="5063962"/>
            <a:ext cx="1463040" cy="762000"/>
          </a:xfrm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4205464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A874BDA-378A-4B81-A6FC-27F69D4474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9516" y="2324575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5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7321281-B54E-40B5-9936-325A2A3BE46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09516" y="4151694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3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90539"/>
            <a:ext cx="3756026" cy="109998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0B6DFF-ACB6-4393-86ED-F2F5A34E0A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0" y="497455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CD7B1AF-0853-410B-BDC4-F9DD2D59DC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09516" y="497455"/>
            <a:ext cx="1397000" cy="1397000"/>
          </a:xfrm>
          <a:prstGeom prst="roundRect">
            <a:avLst>
              <a:gd name="adj" fmla="val 7633"/>
            </a:avLst>
          </a:prstGeom>
          <a:solidFill>
            <a:schemeClr val="accent4"/>
          </a:solidFill>
        </p:spPr>
        <p:txBody>
          <a:bodyPr lIns="137160" rIns="137160" bIns="201168" anchor="b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B0E8FE1-43EC-4ADA-9846-A3B4599E28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0" y="2324575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237BB09-4472-42AC-8F07-A1955251A36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6000" y="4151694"/>
            <a:ext cx="5136930" cy="1216423"/>
          </a:xfrm>
        </p:spPr>
        <p:txBody>
          <a:bodyPr wrap="square" lIns="0" tIns="0" rIns="0" bIns="201168">
            <a:spAutoFit/>
          </a:bodyPr>
          <a:lstStyle>
            <a:lvl1pPr marL="0" indent="0" algn="l">
              <a:lnSpc>
                <a:spcPct val="112000"/>
              </a:lnSpc>
              <a:buFontTx/>
              <a:buNone/>
              <a:defRPr sz="15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ante,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vel, porta sed lorem. Nam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Cras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ligula.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515210-0AD2-463E-9E63-1BF8B25B67A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149850" y="609600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AE391ED6-4476-4365-86E6-F69D653643D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149850" y="2436720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E1DE9E5-0BB1-49AB-8E6C-30F5EE6096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49850" y="4263839"/>
            <a:ext cx="473075" cy="484188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5749249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E0B18-D11C-44F4-9A1A-6F3D2F1C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4790-1FDE-4AB4-8111-364E8B4A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934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1E0B18-D11C-44F4-9A1A-6F3D2F1C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4790-1FDE-4AB4-8111-364E8B4A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66BDEA-645F-4FE0-BCEF-A47B435FA29B}"/>
              </a:ext>
            </a:extLst>
          </p:cNvPr>
          <p:cNvSpPr txBox="1"/>
          <p:nvPr userDrawn="1"/>
        </p:nvSpPr>
        <p:spPr>
          <a:xfrm>
            <a:off x="464186" y="979488"/>
            <a:ext cx="1828800" cy="979487"/>
          </a:xfrm>
          <a:prstGeom prst="rect">
            <a:avLst/>
          </a:prstGeom>
          <a:solidFill>
            <a:schemeClr val="accent1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LifeWorks Purple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61A8EA-3AC4-4409-9E27-E2D95D0E0685}"/>
              </a:ext>
            </a:extLst>
          </p:cNvPr>
          <p:cNvSpPr txBox="1"/>
          <p:nvPr userDrawn="1"/>
        </p:nvSpPr>
        <p:spPr>
          <a:xfrm>
            <a:off x="2353946" y="979488"/>
            <a:ext cx="1828800" cy="979487"/>
          </a:xfrm>
          <a:prstGeom prst="rect">
            <a:avLst/>
          </a:prstGeom>
          <a:solidFill>
            <a:schemeClr val="accent2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Red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132086-49F5-4E4E-A594-24CBC984517F}"/>
              </a:ext>
            </a:extLst>
          </p:cNvPr>
          <p:cNvSpPr txBox="1"/>
          <p:nvPr userDrawn="1"/>
        </p:nvSpPr>
        <p:spPr>
          <a:xfrm>
            <a:off x="4243706" y="979488"/>
            <a:ext cx="1828800" cy="979487"/>
          </a:xfrm>
          <a:prstGeom prst="rect">
            <a:avLst/>
          </a:prstGeom>
          <a:solidFill>
            <a:schemeClr val="accent3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Yellow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0B809C-528B-4726-989C-D048B91E7B87}"/>
              </a:ext>
            </a:extLst>
          </p:cNvPr>
          <p:cNvSpPr txBox="1"/>
          <p:nvPr userDrawn="1"/>
        </p:nvSpPr>
        <p:spPr>
          <a:xfrm>
            <a:off x="6133466" y="979488"/>
            <a:ext cx="1828800" cy="979487"/>
          </a:xfrm>
          <a:prstGeom prst="rect">
            <a:avLst/>
          </a:prstGeom>
          <a:solidFill>
            <a:schemeClr val="accent4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Blue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28B376-DCD1-43C8-988B-5F433E9757FA}"/>
              </a:ext>
            </a:extLst>
          </p:cNvPr>
          <p:cNvSpPr txBox="1"/>
          <p:nvPr userDrawn="1"/>
        </p:nvSpPr>
        <p:spPr>
          <a:xfrm>
            <a:off x="8023225" y="979488"/>
            <a:ext cx="1828800" cy="979487"/>
          </a:xfrm>
          <a:prstGeom prst="rect">
            <a:avLst/>
          </a:prstGeom>
          <a:solidFill>
            <a:schemeClr val="accent5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Green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812D54-1EEF-43C9-B559-DDA368C8CE23}"/>
              </a:ext>
            </a:extLst>
          </p:cNvPr>
          <p:cNvSpPr txBox="1"/>
          <p:nvPr userDrawn="1"/>
        </p:nvSpPr>
        <p:spPr>
          <a:xfrm>
            <a:off x="46418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164  164  255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E01A7D-3575-4F8F-B2B1-ED04DD54F3B3}"/>
              </a:ext>
            </a:extLst>
          </p:cNvPr>
          <p:cNvSpPr txBox="1"/>
          <p:nvPr userDrawn="1"/>
        </p:nvSpPr>
        <p:spPr>
          <a:xfrm>
            <a:off x="235394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255  111  71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95BF8D-5CCD-4848-84AE-BA4D4924F8C9}"/>
              </a:ext>
            </a:extLst>
          </p:cNvPr>
          <p:cNvSpPr txBox="1"/>
          <p:nvPr userDrawn="1"/>
        </p:nvSpPr>
        <p:spPr>
          <a:xfrm>
            <a:off x="424370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255  222  1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C21001-9C28-47F9-932B-80279457518D}"/>
              </a:ext>
            </a:extLst>
          </p:cNvPr>
          <p:cNvSpPr txBox="1"/>
          <p:nvPr userDrawn="1"/>
        </p:nvSpPr>
        <p:spPr>
          <a:xfrm>
            <a:off x="6133466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32  184  244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758190-41AC-46F7-BAE7-08E83A0BD450}"/>
              </a:ext>
            </a:extLst>
          </p:cNvPr>
          <p:cNvSpPr txBox="1"/>
          <p:nvPr userDrawn="1"/>
        </p:nvSpPr>
        <p:spPr>
          <a:xfrm>
            <a:off x="8023225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129  219  96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2F4801-83A5-4877-8713-74E794E984E0}"/>
              </a:ext>
            </a:extLst>
          </p:cNvPr>
          <p:cNvSpPr txBox="1"/>
          <p:nvPr userDrawn="1"/>
        </p:nvSpPr>
        <p:spPr>
          <a:xfrm>
            <a:off x="457201" y="2939256"/>
            <a:ext cx="1828800" cy="9794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White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0E0167-8DC3-42B2-B3AE-54CFAD782141}"/>
              </a:ext>
            </a:extLst>
          </p:cNvPr>
          <p:cNvSpPr txBox="1"/>
          <p:nvPr userDrawn="1"/>
        </p:nvSpPr>
        <p:spPr>
          <a:xfrm>
            <a:off x="2346961" y="2939256"/>
            <a:ext cx="1828800" cy="979487"/>
          </a:xfrm>
          <a:prstGeom prst="rect">
            <a:avLst/>
          </a:prstGeom>
          <a:solidFill>
            <a:schemeClr val="tx1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4A1B0C-B315-444F-B1B7-5A41F92E88CC}"/>
              </a:ext>
            </a:extLst>
          </p:cNvPr>
          <p:cNvSpPr txBox="1"/>
          <p:nvPr userDrawn="1"/>
        </p:nvSpPr>
        <p:spPr>
          <a:xfrm>
            <a:off x="4236721" y="2939256"/>
            <a:ext cx="1828800" cy="979487"/>
          </a:xfrm>
          <a:prstGeom prst="rect">
            <a:avLst/>
          </a:prstGeom>
          <a:solidFill>
            <a:srgbClr val="FFE2DA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Red Tint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DBE98-4827-4766-875E-DC0E27020811}"/>
              </a:ext>
            </a:extLst>
          </p:cNvPr>
          <p:cNvSpPr txBox="1"/>
          <p:nvPr userDrawn="1"/>
        </p:nvSpPr>
        <p:spPr>
          <a:xfrm>
            <a:off x="6126481" y="2939256"/>
            <a:ext cx="1828800" cy="979487"/>
          </a:xfrm>
          <a:prstGeom prst="rect">
            <a:avLst/>
          </a:prstGeom>
          <a:solidFill>
            <a:srgbClr val="FFF8CC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Yellow Tint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8735B8-99CE-4633-A002-8495E6BE4704}"/>
              </a:ext>
            </a:extLst>
          </p:cNvPr>
          <p:cNvSpPr txBox="1"/>
          <p:nvPr userDrawn="1"/>
        </p:nvSpPr>
        <p:spPr>
          <a:xfrm>
            <a:off x="8016241" y="2939256"/>
            <a:ext cx="1828800" cy="979487"/>
          </a:xfrm>
          <a:prstGeom prst="rect">
            <a:avLst/>
          </a:prstGeom>
          <a:solidFill>
            <a:srgbClr val="D2F1FD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Blue Tint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5FF9FE-8A00-4888-AB7D-D541E8688C61}"/>
              </a:ext>
            </a:extLst>
          </p:cNvPr>
          <p:cNvSpPr txBox="1"/>
          <p:nvPr userDrawn="1"/>
        </p:nvSpPr>
        <p:spPr>
          <a:xfrm>
            <a:off x="9906000" y="2939256"/>
            <a:ext cx="1828800" cy="979487"/>
          </a:xfrm>
          <a:prstGeom prst="rect">
            <a:avLst/>
          </a:prstGeom>
          <a:solidFill>
            <a:srgbClr val="E6F8DF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Green Tint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C1218C-D311-4683-AA1A-FF8F47F84F67}"/>
              </a:ext>
            </a:extLst>
          </p:cNvPr>
          <p:cNvSpPr txBox="1"/>
          <p:nvPr userDrawn="1"/>
        </p:nvSpPr>
        <p:spPr>
          <a:xfrm>
            <a:off x="45720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255  255  255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D7D9D2-4BCC-42C4-BE74-24F6D2785CB4}"/>
              </a:ext>
            </a:extLst>
          </p:cNvPr>
          <p:cNvSpPr txBox="1"/>
          <p:nvPr userDrawn="1"/>
        </p:nvSpPr>
        <p:spPr>
          <a:xfrm>
            <a:off x="234696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20  20  20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192123-98E0-4024-9F55-48A272D9B381}"/>
              </a:ext>
            </a:extLst>
          </p:cNvPr>
          <p:cNvSpPr txBox="1"/>
          <p:nvPr userDrawn="1"/>
        </p:nvSpPr>
        <p:spPr>
          <a:xfrm>
            <a:off x="423672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255  226  218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54F042-9CF3-4C34-B4DD-1D4D1F19A82E}"/>
              </a:ext>
            </a:extLst>
          </p:cNvPr>
          <p:cNvSpPr txBox="1"/>
          <p:nvPr userDrawn="1"/>
        </p:nvSpPr>
        <p:spPr>
          <a:xfrm>
            <a:off x="612648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255  248  204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374BDC-401C-4D2D-8B0B-96AE84B99CB4}"/>
              </a:ext>
            </a:extLst>
          </p:cNvPr>
          <p:cNvSpPr txBox="1"/>
          <p:nvPr userDrawn="1"/>
        </p:nvSpPr>
        <p:spPr>
          <a:xfrm>
            <a:off x="8016241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210  241  253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1F12A7D-B995-46D4-AAF5-FD3092644D0F}"/>
              </a:ext>
            </a:extLst>
          </p:cNvPr>
          <p:cNvSpPr txBox="1"/>
          <p:nvPr userDrawn="1"/>
        </p:nvSpPr>
        <p:spPr>
          <a:xfrm>
            <a:off x="9906000" y="3918743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230  248  223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232153-ABF0-4C24-9CE4-80F0CC53E8FC}"/>
              </a:ext>
            </a:extLst>
          </p:cNvPr>
          <p:cNvSpPr txBox="1"/>
          <p:nvPr userDrawn="1"/>
        </p:nvSpPr>
        <p:spPr>
          <a:xfrm>
            <a:off x="4238237" y="4897438"/>
            <a:ext cx="1828800" cy="979487"/>
          </a:xfrm>
          <a:prstGeom prst="rect">
            <a:avLst/>
          </a:prstGeom>
          <a:solidFill>
            <a:srgbClr val="F5F5F5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Extra Light Grey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84067-E42C-4EFF-BBC6-B70F9D3AF1C3}"/>
              </a:ext>
            </a:extLst>
          </p:cNvPr>
          <p:cNvSpPr txBox="1"/>
          <p:nvPr userDrawn="1"/>
        </p:nvSpPr>
        <p:spPr>
          <a:xfrm>
            <a:off x="6135624" y="4897438"/>
            <a:ext cx="1828800" cy="979487"/>
          </a:xfrm>
          <a:prstGeom prst="rect">
            <a:avLst/>
          </a:prstGeom>
          <a:solidFill>
            <a:srgbClr val="E4E4E4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Light Grey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47C849-16B3-4D7E-A27A-139E178C17AF}"/>
              </a:ext>
            </a:extLst>
          </p:cNvPr>
          <p:cNvSpPr txBox="1"/>
          <p:nvPr userDrawn="1"/>
        </p:nvSpPr>
        <p:spPr>
          <a:xfrm>
            <a:off x="8017757" y="4897438"/>
            <a:ext cx="1828800" cy="979487"/>
          </a:xfrm>
          <a:prstGeom prst="rect">
            <a:avLst/>
          </a:prstGeom>
          <a:solidFill>
            <a:srgbClr val="767676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Dark Grey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63E4DF-6DEB-4E88-BCD2-286D2B8374E1}"/>
              </a:ext>
            </a:extLst>
          </p:cNvPr>
          <p:cNvSpPr txBox="1"/>
          <p:nvPr userDrawn="1"/>
        </p:nvSpPr>
        <p:spPr>
          <a:xfrm>
            <a:off x="9912984" y="979488"/>
            <a:ext cx="1828800" cy="979487"/>
          </a:xfrm>
          <a:prstGeom prst="rect">
            <a:avLst/>
          </a:prstGeom>
          <a:solidFill>
            <a:schemeClr val="accent6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Medium Grey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465AD7-68A2-4ED0-A050-1D93BD219FC0}"/>
              </a:ext>
            </a:extLst>
          </p:cNvPr>
          <p:cNvSpPr txBox="1"/>
          <p:nvPr userDrawn="1"/>
        </p:nvSpPr>
        <p:spPr>
          <a:xfrm>
            <a:off x="9912096" y="4897438"/>
            <a:ext cx="1828800" cy="979487"/>
          </a:xfrm>
          <a:prstGeom prst="rect">
            <a:avLst/>
          </a:prstGeom>
          <a:solidFill>
            <a:srgbClr val="595959"/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bg1"/>
                </a:solidFill>
              </a:rPr>
              <a:t>Extra Dark Grey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ACFABFE-C188-4611-9D5F-CDC69B41DDE7}"/>
              </a:ext>
            </a:extLst>
          </p:cNvPr>
          <p:cNvSpPr txBox="1"/>
          <p:nvPr userDrawn="1"/>
        </p:nvSpPr>
        <p:spPr>
          <a:xfrm>
            <a:off x="422890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245  245  245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103770-487B-4B20-92D7-B4D9EBF25148}"/>
              </a:ext>
            </a:extLst>
          </p:cNvPr>
          <p:cNvSpPr txBox="1"/>
          <p:nvPr userDrawn="1"/>
        </p:nvSpPr>
        <p:spPr>
          <a:xfrm>
            <a:off x="6135624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228  228  228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9A6093-1CCE-45B9-80E8-40FA17830910}"/>
              </a:ext>
            </a:extLst>
          </p:cNvPr>
          <p:cNvSpPr txBox="1"/>
          <p:nvPr userDrawn="1"/>
        </p:nvSpPr>
        <p:spPr>
          <a:xfrm>
            <a:off x="8017757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118  118  118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F10D46-A73A-44EC-B33A-9A17A15A9374}"/>
              </a:ext>
            </a:extLst>
          </p:cNvPr>
          <p:cNvSpPr txBox="1"/>
          <p:nvPr userDrawn="1"/>
        </p:nvSpPr>
        <p:spPr>
          <a:xfrm>
            <a:off x="9912984" y="195897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173  173  173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8E3E236-D668-49A2-95B1-C5595008ECFE}"/>
              </a:ext>
            </a:extLst>
          </p:cNvPr>
          <p:cNvSpPr txBox="1"/>
          <p:nvPr userDrawn="1"/>
        </p:nvSpPr>
        <p:spPr>
          <a:xfrm>
            <a:off x="991209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RGB</a:t>
            </a:r>
            <a:r>
              <a:rPr lang="en-US" sz="1300" dirty="0"/>
              <a:t>  89  89  89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E0CA3D-F4A1-44B3-B01C-00C0AAD434E4}"/>
              </a:ext>
            </a:extLst>
          </p:cNvPr>
          <p:cNvSpPr txBox="1"/>
          <p:nvPr userDrawn="1"/>
        </p:nvSpPr>
        <p:spPr>
          <a:xfrm>
            <a:off x="464186" y="4897438"/>
            <a:ext cx="1828800" cy="97948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Purple Tint 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E1B917-07DF-4FBD-94D4-3399703E0442}"/>
              </a:ext>
            </a:extLst>
          </p:cNvPr>
          <p:cNvSpPr txBox="1"/>
          <p:nvPr userDrawn="1"/>
        </p:nvSpPr>
        <p:spPr>
          <a:xfrm>
            <a:off x="2353946" y="4897438"/>
            <a:ext cx="1828800" cy="979487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wrap="square" lIns="137160" tIns="137160" rIns="13716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200" b="1" dirty="0">
                <a:solidFill>
                  <a:schemeClr val="tx1"/>
                </a:solidFill>
              </a:rPr>
              <a:t>Purple Tint 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BF67A46-3A46-4714-A515-19E4D69B0744}"/>
              </a:ext>
            </a:extLst>
          </p:cNvPr>
          <p:cNvSpPr txBox="1"/>
          <p:nvPr userDrawn="1"/>
        </p:nvSpPr>
        <p:spPr>
          <a:xfrm>
            <a:off x="46418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50% Transparency </a:t>
            </a:r>
            <a:endParaRPr lang="en-US" sz="13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80F630-D152-445D-97FA-123F17A99338}"/>
              </a:ext>
            </a:extLst>
          </p:cNvPr>
          <p:cNvSpPr txBox="1"/>
          <p:nvPr userDrawn="1"/>
        </p:nvSpPr>
        <p:spPr>
          <a:xfrm>
            <a:off x="2353946" y="5876925"/>
            <a:ext cx="1828800" cy="292388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1300" b="1" dirty="0"/>
              <a:t>75% Transparency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47838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 Slide Lar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E616-7970-4ABF-BE97-5129CE65E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2846142"/>
            <a:ext cx="8455025" cy="830997"/>
          </a:xfrm>
        </p:spPr>
        <p:txBody>
          <a:bodyPr anchor="b" anchorCtr="0">
            <a:spAutoFit/>
          </a:bodyPr>
          <a:lstStyle>
            <a:lvl1pPr algn="ctr">
              <a:lnSpc>
                <a:spcPct val="9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Large Headline Size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A1FA-2D45-4AD6-8C94-C0FF37B64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4780-CA67-4827-8DCC-9AC0A44D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77DA61B-556A-4321-969B-3281CCB410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6900" y="3698159"/>
            <a:ext cx="8455025" cy="518796"/>
          </a:xfrm>
        </p:spPr>
        <p:txBody>
          <a:bodyPr tIns="137160">
            <a:spAutoFit/>
          </a:bodyPr>
          <a:lstStyle>
            <a:lvl1pPr algn="ctr">
              <a:lnSpc>
                <a:spcPct val="112000"/>
              </a:lnSpc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Time of Session or Other Subhead Copy</a:t>
            </a:r>
          </a:p>
        </p:txBody>
      </p:sp>
    </p:spTree>
    <p:extLst>
      <p:ext uri="{BB962C8B-B14F-4D97-AF65-F5344CB8AC3E}">
        <p14:creationId xmlns:p14="http://schemas.microsoft.com/office/powerpoint/2010/main" val="5529951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Strateg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83F3072F-7B8D-42C0-9AD5-66878D60758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432322" y="5257199"/>
            <a:ext cx="5392465" cy="817780"/>
          </a:xfrm>
          <a:prstGeom prst="roundRect">
            <a:avLst>
              <a:gd name="adj" fmla="val 10495"/>
            </a:avLst>
          </a:prstGeom>
          <a:solidFill>
            <a:schemeClr val="accent2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08A92AF-CE7C-4AFD-819E-118D5F0521E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432322" y="5257199"/>
            <a:ext cx="1781504" cy="817780"/>
          </a:xfrm>
          <a:prstGeom prst="rect">
            <a:avLst/>
          </a:prstGeom>
          <a:noFill/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76F897DA-CC75-430A-982C-3A65DDFA7F9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25325" y="5257199"/>
            <a:ext cx="1826580" cy="817780"/>
          </a:xfrm>
          <a:prstGeom prst="rect">
            <a:avLst/>
          </a:prstGeom>
          <a:noFill/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7585A331-79CA-41DB-98B9-1ABAAADD286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046157" y="5257199"/>
            <a:ext cx="1781504" cy="817780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9397FA64-0B3D-446B-ADDE-EB3166B6E90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275173" y="4536639"/>
            <a:ext cx="3639114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C1E00-8EC7-4E45-B22B-3DFFA79AD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90539"/>
            <a:ext cx="2685392" cy="360799"/>
          </a:xfrm>
        </p:spPr>
        <p:txBody>
          <a:bodyPr>
            <a:noAutofit/>
          </a:bodyPr>
          <a:lstStyle>
            <a:lvl1pPr algn="ctr">
              <a:defRPr sz="18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72525-E150-4989-A913-6A92829BE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46D4C-EFED-4D50-B8DE-9587F6FE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CD7B1AF-0853-410B-BDC4-F9DD2D59DC5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201" y="979487"/>
            <a:ext cx="2685392" cy="817781"/>
          </a:xfrm>
          <a:prstGeom prst="roundRect">
            <a:avLst>
              <a:gd name="adj" fmla="val 895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4CF2DB8-FDE5-4EC3-96C0-1A89A94A65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82634" y="947957"/>
            <a:ext cx="3631653" cy="2969993"/>
          </a:xfrm>
          <a:prstGeom prst="roundRect">
            <a:avLst>
              <a:gd name="adj" fmla="val 45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37160" tIns="137160" rIns="137160" bIns="0" anchor="t" anchorCtr="0"/>
          <a:lstStyle>
            <a:lvl1pPr marL="115888" indent="-115888" algn="l">
              <a:lnSpc>
                <a:spcPct val="112000"/>
              </a:lnSpc>
              <a:spcAft>
                <a:spcPts val="750"/>
              </a:spcAft>
              <a:buFont typeface="Arial" panose="020B0604020202020204" pitchFamily="34" charset="0"/>
              <a:buChar char="•"/>
              <a:defRPr sz="1100"/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D3B10D-1309-46B7-9D9E-FFE332CF3E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9241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2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A76308A-3B9E-4889-9634-E4806E7CB1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49407" y="971694"/>
            <a:ext cx="2685392" cy="586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291919F-9D7D-42D1-9EB8-F9A6DE6ECA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49407" y="1756446"/>
            <a:ext cx="2685392" cy="586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6C9D1A1-28A0-4638-9A85-CA2507F671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49407" y="2541198"/>
            <a:ext cx="2685392" cy="586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8045586-9105-424E-817B-CCA2C226F6B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49407" y="3325951"/>
            <a:ext cx="2685392" cy="586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37160" rIns="13716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044C48-4F3C-4C0C-B5A5-D704F802E18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88683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2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2E0F89F-EA6A-4E77-9C2A-CA9E5693F4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953295" y="5257199"/>
            <a:ext cx="1781504" cy="817780"/>
          </a:xfrm>
          <a:prstGeom prst="roundRect">
            <a:avLst>
              <a:gd name="adj" fmla="val 10495"/>
            </a:avLst>
          </a:prstGeom>
          <a:solidFill>
            <a:schemeClr val="accent2"/>
          </a:solidFill>
        </p:spPr>
        <p:txBody>
          <a:bodyPr lIns="91440" rIns="9144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8E27B95-0723-44E4-BFBA-4621C54451B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9241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BC2E8E9-7C3E-4B80-89DB-65A2C453583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7201" y="1891540"/>
            <a:ext cx="2685392" cy="967274"/>
          </a:xfrm>
          <a:prstGeom prst="roundRect">
            <a:avLst>
              <a:gd name="adj" fmla="val 895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08A104EA-6BF7-41DA-B6DB-C78635CD18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1" y="2947833"/>
            <a:ext cx="2685392" cy="967274"/>
          </a:xfrm>
          <a:prstGeom prst="roundRect">
            <a:avLst>
              <a:gd name="adj" fmla="val 895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228600" rIns="228600" bIns="0" anchor="ctr" anchorCtr="0"/>
          <a:lstStyle>
            <a:lvl1pPr marL="0" indent="0" algn="l">
              <a:lnSpc>
                <a:spcPct val="95000"/>
              </a:lnSpc>
              <a:buFontTx/>
              <a:buNone/>
              <a:defRPr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2BB6F37-ECC1-4923-91FD-8C41C67CF23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8683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BD65274-F205-4295-8744-3DB82E04816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53295" y="4938024"/>
            <a:ext cx="1781504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CCA1E327-3E01-46CF-B449-71C225734D5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432322" y="4938024"/>
            <a:ext cx="5392465" cy="308477"/>
          </a:xfrm>
          <a:prstGeom prst="rect">
            <a:avLst/>
          </a:prstGeom>
          <a:noFill/>
        </p:spPr>
        <p:txBody>
          <a:bodyPr lIns="228600" rIns="228600" bIns="0" anchor="ctr" anchorCtr="0"/>
          <a:lstStyle>
            <a:lvl1pPr marL="0" indent="0" algn="ctr">
              <a:lnSpc>
                <a:spcPct val="112000"/>
              </a:lnSpc>
              <a:buFontTx/>
              <a:buNone/>
              <a:defRPr sz="1100"/>
            </a:lvl1pPr>
          </a:lstStyle>
          <a:p>
            <a:pPr lvl="0"/>
            <a:r>
              <a:rPr lang="en-US" dirty="0"/>
              <a:t>Lorem ipsum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E3AA25-E6CF-4D4B-8617-5931BA7B6D9A}"/>
              </a:ext>
            </a:extLst>
          </p:cNvPr>
          <p:cNvCxnSpPr/>
          <p:nvPr userDrawn="1"/>
        </p:nvCxnSpPr>
        <p:spPr>
          <a:xfrm>
            <a:off x="6057896" y="5395913"/>
            <a:ext cx="0" cy="528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114DA78-B84F-4459-98D2-7ED579C2B9D9}"/>
              </a:ext>
            </a:extLst>
          </p:cNvPr>
          <p:cNvCxnSpPr/>
          <p:nvPr userDrawn="1"/>
        </p:nvCxnSpPr>
        <p:spPr>
          <a:xfrm>
            <a:off x="4219575" y="5395913"/>
            <a:ext cx="0" cy="528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F019A-781F-4F60-AAD4-6251299D204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275173" y="490539"/>
            <a:ext cx="3639114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E8B4FE54-914D-42E7-83D6-5BBF2AFE165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46867" y="490539"/>
            <a:ext cx="2687932" cy="360799"/>
          </a:xfrm>
        </p:spPr>
        <p:txBody>
          <a:bodyPr/>
          <a:lstStyle>
            <a:lvl1pPr algn="ctr">
              <a:lnSpc>
                <a:spcPct val="90000"/>
              </a:lnSpc>
              <a:spcAft>
                <a:spcPts val="0"/>
              </a:spcAft>
              <a:defRPr sz="1800"/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11414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8B15BF-ACE8-4E33-A7AA-68E26CEEE0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90" y="6064476"/>
            <a:ext cx="1906569" cy="37178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32B6-7892-442B-973B-9473BC5B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3"/>
            <a:ext cx="5638800" cy="479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F2294-BBEB-4A97-BBD7-8650E23CD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143000"/>
            <a:ext cx="5638800" cy="4733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48AF505-3699-429F-85F0-897B9A45B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3865" y="6394392"/>
            <a:ext cx="250935" cy="228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C92A767D-5333-4AF7-8CD5-A8E7D4A4F8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1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729" r:id="rId3"/>
    <p:sldLayoutId id="214748372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30188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2625" indent="-220663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469" userDrawn="1">
          <p15:clr>
            <a:srgbClr val="F26B43"/>
          </p15:clr>
        </p15:guide>
        <p15:guide id="4" pos="265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019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4320" userDrawn="1">
          <p15:clr>
            <a:srgbClr val="F26B43"/>
          </p15:clr>
        </p15:guide>
        <p15:guide id="9" orient="horz" pos="308" userDrawn="1">
          <p15:clr>
            <a:srgbClr val="F26B43"/>
          </p15:clr>
        </p15:guide>
        <p15:guide id="10" orient="horz" pos="617" userDrawn="1">
          <p15:clr>
            <a:srgbClr val="F26B43"/>
          </p15:clr>
        </p15:guide>
        <p15:guide id="11" orient="horz" pos="925" userDrawn="1">
          <p15:clr>
            <a:srgbClr val="F26B43"/>
          </p15:clr>
        </p15:guide>
        <p15:guide id="12" orient="horz" pos="1234" userDrawn="1">
          <p15:clr>
            <a:srgbClr val="F26B43"/>
          </p15:clr>
        </p15:guide>
        <p15:guide id="13" orient="horz" pos="1542" userDrawn="1">
          <p15:clr>
            <a:srgbClr val="F26B43"/>
          </p15:clr>
        </p15:guide>
        <p15:guide id="14" orient="horz" pos="1851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2468" userDrawn="1">
          <p15:clr>
            <a:srgbClr val="F26B43"/>
          </p15:clr>
        </p15:guide>
        <p15:guide id="17" orient="horz" pos="2760" userDrawn="1">
          <p15:clr>
            <a:srgbClr val="F26B43"/>
          </p15:clr>
        </p15:guide>
        <p15:guide id="18" orient="horz" pos="3085" userDrawn="1">
          <p15:clr>
            <a:srgbClr val="F26B43"/>
          </p15:clr>
        </p15:guide>
        <p15:guide id="19" orient="horz" pos="3394" userDrawn="1">
          <p15:clr>
            <a:srgbClr val="F26B43"/>
          </p15:clr>
        </p15:guide>
        <p15:guide id="20" orient="horz" pos="3702" userDrawn="1">
          <p15:clr>
            <a:srgbClr val="F26B43"/>
          </p15:clr>
        </p15:guide>
        <p15:guide id="21" orient="horz" pos="4011" userDrawn="1">
          <p15:clr>
            <a:srgbClr val="F26B43"/>
          </p15:clr>
        </p15:guide>
        <p15:guide id="22" pos="6206" userDrawn="1">
          <p15:clr>
            <a:srgbClr val="F26B43"/>
          </p15:clr>
        </p15:guide>
        <p15:guide id="23" pos="7392" userDrawn="1">
          <p15:clr>
            <a:srgbClr val="F26B43"/>
          </p15:clr>
        </p15:guide>
        <p15:guide id="24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8B15BF-ACE8-4E33-A7AA-68E26CEEE0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90" y="6341751"/>
            <a:ext cx="1508697" cy="2941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32B6-7892-442B-973B-9473BC5B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3"/>
            <a:ext cx="5638800" cy="479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F2294-BBEB-4A97-BBD7-8650E23CD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143000"/>
            <a:ext cx="5638800" cy="4733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E1AD7-A8E2-4FC4-BD8D-612F621AF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8130" y="6391218"/>
            <a:ext cx="41148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6FFB-28ED-4995-8CA0-CFCE203F4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3865" y="6394392"/>
            <a:ext cx="250935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92A767D-5333-4AF7-8CD5-A8E7D4A4F80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CC3C2F-5EEF-44B6-9398-FE6EC203BA36}"/>
              </a:ext>
            </a:extLst>
          </p:cNvPr>
          <p:cNvCxnSpPr/>
          <p:nvPr userDrawn="1"/>
        </p:nvCxnSpPr>
        <p:spPr>
          <a:xfrm>
            <a:off x="11393214" y="6391218"/>
            <a:ext cx="0" cy="228600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55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30" r:id="rId2"/>
    <p:sldLayoutId id="2147483704" r:id="rId3"/>
    <p:sldLayoutId id="2147483731" r:id="rId4"/>
    <p:sldLayoutId id="2147483732" r:id="rId5"/>
    <p:sldLayoutId id="2147483733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30188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2625" indent="-220663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469">
          <p15:clr>
            <a:srgbClr val="F26B43"/>
          </p15:clr>
        </p15:guide>
        <p15:guide id="4" pos="2658">
          <p15:clr>
            <a:srgbClr val="F26B43"/>
          </p15:clr>
        </p15:guide>
        <p15:guide id="5" pos="3839">
          <p15:clr>
            <a:srgbClr val="F26B43"/>
          </p15:clr>
        </p15:guide>
        <p15:guide id="6" pos="5019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308">
          <p15:clr>
            <a:srgbClr val="F26B43"/>
          </p15:clr>
        </p15:guide>
        <p15:guide id="10" orient="horz" pos="617">
          <p15:clr>
            <a:srgbClr val="F26B43"/>
          </p15:clr>
        </p15:guide>
        <p15:guide id="11" orient="horz" pos="925">
          <p15:clr>
            <a:srgbClr val="F26B43"/>
          </p15:clr>
        </p15:guide>
        <p15:guide id="12" orient="horz" pos="1234">
          <p15:clr>
            <a:srgbClr val="F26B43"/>
          </p15:clr>
        </p15:guide>
        <p15:guide id="13" orient="horz" pos="1542">
          <p15:clr>
            <a:srgbClr val="F26B43"/>
          </p15:clr>
        </p15:guide>
        <p15:guide id="14" orient="horz" pos="1851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468">
          <p15:clr>
            <a:srgbClr val="F26B43"/>
          </p15:clr>
        </p15:guide>
        <p15:guide id="17" orient="horz" pos="2760">
          <p15:clr>
            <a:srgbClr val="F26B43"/>
          </p15:clr>
        </p15:guide>
        <p15:guide id="18" orient="horz" pos="3085">
          <p15:clr>
            <a:srgbClr val="F26B43"/>
          </p15:clr>
        </p15:guide>
        <p15:guide id="19" orient="horz" pos="3394">
          <p15:clr>
            <a:srgbClr val="F26B43"/>
          </p15:clr>
        </p15:guide>
        <p15:guide id="20" orient="horz" pos="3702">
          <p15:clr>
            <a:srgbClr val="F26B43"/>
          </p15:clr>
        </p15:guide>
        <p15:guide id="21" orient="horz" pos="4011">
          <p15:clr>
            <a:srgbClr val="F26B43"/>
          </p15:clr>
        </p15:guide>
        <p15:guide id="22" pos="6206">
          <p15:clr>
            <a:srgbClr val="F26B43"/>
          </p15:clr>
        </p15:guide>
        <p15:guide id="23" pos="7392">
          <p15:clr>
            <a:srgbClr val="F26B43"/>
          </p15:clr>
        </p15:guide>
        <p15:guide id="24" pos="2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8B15BF-ACE8-4E33-A7AA-68E26CEEE01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90" y="6341751"/>
            <a:ext cx="1508697" cy="2941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32B6-7892-442B-973B-9473BC5B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3"/>
            <a:ext cx="5638800" cy="479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F2294-BBEB-4A97-BBD7-8650E23CD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143000"/>
            <a:ext cx="5638800" cy="4733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E1AD7-A8E2-4FC4-BD8D-612F621AF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8130" y="6391218"/>
            <a:ext cx="41148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6FFB-28ED-4995-8CA0-CFCE203F4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3865" y="6394392"/>
            <a:ext cx="250935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92A767D-5333-4AF7-8CD5-A8E7D4A4F80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CC3C2F-5EEF-44B6-9398-FE6EC203BA36}"/>
              </a:ext>
            </a:extLst>
          </p:cNvPr>
          <p:cNvCxnSpPr/>
          <p:nvPr userDrawn="1"/>
        </p:nvCxnSpPr>
        <p:spPr>
          <a:xfrm>
            <a:off x="11393214" y="6391218"/>
            <a:ext cx="0" cy="228600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28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82" r:id="rId3"/>
    <p:sldLayoutId id="2147483740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734" r:id="rId15"/>
    <p:sldLayoutId id="2147483695" r:id="rId16"/>
    <p:sldLayoutId id="2147483736" r:id="rId17"/>
    <p:sldLayoutId id="2147483735" r:id="rId18"/>
    <p:sldLayoutId id="2147483696" r:id="rId19"/>
    <p:sldLayoutId id="2147483737" r:id="rId20"/>
    <p:sldLayoutId id="2147483697" r:id="rId21"/>
    <p:sldLayoutId id="2147483698" r:id="rId22"/>
    <p:sldLayoutId id="2147483699" r:id="rId23"/>
    <p:sldLayoutId id="2147483700" r:id="rId24"/>
    <p:sldLayoutId id="2147483739" r:id="rId25"/>
    <p:sldLayoutId id="2147483742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30188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2625" indent="-220663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469">
          <p15:clr>
            <a:srgbClr val="F26B43"/>
          </p15:clr>
        </p15:guide>
        <p15:guide id="4" pos="2658">
          <p15:clr>
            <a:srgbClr val="F26B43"/>
          </p15:clr>
        </p15:guide>
        <p15:guide id="5" pos="3839">
          <p15:clr>
            <a:srgbClr val="F26B43"/>
          </p15:clr>
        </p15:guide>
        <p15:guide id="6" pos="5019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308">
          <p15:clr>
            <a:srgbClr val="F26B43"/>
          </p15:clr>
        </p15:guide>
        <p15:guide id="10" orient="horz" pos="617">
          <p15:clr>
            <a:srgbClr val="F26B43"/>
          </p15:clr>
        </p15:guide>
        <p15:guide id="11" orient="horz" pos="925">
          <p15:clr>
            <a:srgbClr val="F26B43"/>
          </p15:clr>
        </p15:guide>
        <p15:guide id="12" orient="horz" pos="1234">
          <p15:clr>
            <a:srgbClr val="F26B43"/>
          </p15:clr>
        </p15:guide>
        <p15:guide id="13" orient="horz" pos="1542">
          <p15:clr>
            <a:srgbClr val="F26B43"/>
          </p15:clr>
        </p15:guide>
        <p15:guide id="14" orient="horz" pos="1851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468">
          <p15:clr>
            <a:srgbClr val="F26B43"/>
          </p15:clr>
        </p15:guide>
        <p15:guide id="17" orient="horz" pos="2760">
          <p15:clr>
            <a:srgbClr val="F26B43"/>
          </p15:clr>
        </p15:guide>
        <p15:guide id="18" orient="horz" pos="3085">
          <p15:clr>
            <a:srgbClr val="F26B43"/>
          </p15:clr>
        </p15:guide>
        <p15:guide id="19" orient="horz" pos="3394">
          <p15:clr>
            <a:srgbClr val="F26B43"/>
          </p15:clr>
        </p15:guide>
        <p15:guide id="20" orient="horz" pos="3702">
          <p15:clr>
            <a:srgbClr val="F26B43"/>
          </p15:clr>
        </p15:guide>
        <p15:guide id="21" orient="horz" pos="4011">
          <p15:clr>
            <a:srgbClr val="F26B43"/>
          </p15:clr>
        </p15:guide>
        <p15:guide id="22" pos="6206">
          <p15:clr>
            <a:srgbClr val="F26B43"/>
          </p15:clr>
        </p15:guide>
        <p15:guide id="23" pos="7392">
          <p15:clr>
            <a:srgbClr val="F26B43"/>
          </p15:clr>
        </p15:guide>
        <p15:guide id="24" pos="2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8B15BF-ACE8-4E33-A7AA-68E26CEEE01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90" y="6341751"/>
            <a:ext cx="1508697" cy="2941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32B6-7892-442B-973B-9473BC5B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3"/>
            <a:ext cx="5638800" cy="479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F2294-BBEB-4A97-BBD7-8650E23CD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143000"/>
            <a:ext cx="5638800" cy="4733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E1AD7-A8E2-4FC4-BD8D-612F621AF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8130" y="6391218"/>
            <a:ext cx="41148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Confidential, not for distribution.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6FFB-28ED-4995-8CA0-CFCE203F4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3865" y="6394392"/>
            <a:ext cx="250935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92A767D-5333-4AF7-8CD5-A8E7D4A4F80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CC3C2F-5EEF-44B6-9398-FE6EC203BA36}"/>
              </a:ext>
            </a:extLst>
          </p:cNvPr>
          <p:cNvCxnSpPr/>
          <p:nvPr userDrawn="1"/>
        </p:nvCxnSpPr>
        <p:spPr>
          <a:xfrm>
            <a:off x="11393214" y="6391218"/>
            <a:ext cx="0" cy="228600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59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30188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2625" indent="-220663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469">
          <p15:clr>
            <a:srgbClr val="F26B43"/>
          </p15:clr>
        </p15:guide>
        <p15:guide id="4" pos="2658">
          <p15:clr>
            <a:srgbClr val="F26B43"/>
          </p15:clr>
        </p15:guide>
        <p15:guide id="5" pos="3839">
          <p15:clr>
            <a:srgbClr val="F26B43"/>
          </p15:clr>
        </p15:guide>
        <p15:guide id="6" pos="5019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308">
          <p15:clr>
            <a:srgbClr val="F26B43"/>
          </p15:clr>
        </p15:guide>
        <p15:guide id="10" orient="horz" pos="617">
          <p15:clr>
            <a:srgbClr val="F26B43"/>
          </p15:clr>
        </p15:guide>
        <p15:guide id="11" orient="horz" pos="925">
          <p15:clr>
            <a:srgbClr val="F26B43"/>
          </p15:clr>
        </p15:guide>
        <p15:guide id="12" orient="horz" pos="1234">
          <p15:clr>
            <a:srgbClr val="F26B43"/>
          </p15:clr>
        </p15:guide>
        <p15:guide id="13" orient="horz" pos="1542">
          <p15:clr>
            <a:srgbClr val="F26B43"/>
          </p15:clr>
        </p15:guide>
        <p15:guide id="14" orient="horz" pos="1851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468">
          <p15:clr>
            <a:srgbClr val="F26B43"/>
          </p15:clr>
        </p15:guide>
        <p15:guide id="17" orient="horz" pos="2760">
          <p15:clr>
            <a:srgbClr val="F26B43"/>
          </p15:clr>
        </p15:guide>
        <p15:guide id="18" orient="horz" pos="3085">
          <p15:clr>
            <a:srgbClr val="F26B43"/>
          </p15:clr>
        </p15:guide>
        <p15:guide id="19" orient="horz" pos="3394">
          <p15:clr>
            <a:srgbClr val="F26B43"/>
          </p15:clr>
        </p15:guide>
        <p15:guide id="20" orient="horz" pos="3702">
          <p15:clr>
            <a:srgbClr val="F26B43"/>
          </p15:clr>
        </p15:guide>
        <p15:guide id="21" orient="horz" pos="4011">
          <p15:clr>
            <a:srgbClr val="F26B43"/>
          </p15:clr>
        </p15:guide>
        <p15:guide id="22" pos="6206">
          <p15:clr>
            <a:srgbClr val="F26B43"/>
          </p15:clr>
        </p15:guide>
        <p15:guide id="23" pos="7392">
          <p15:clr>
            <a:srgbClr val="F26B43"/>
          </p15:clr>
        </p15:guide>
        <p15:guide id="24" pos="2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32B6-7892-442B-973B-9473BC5B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3"/>
            <a:ext cx="5638800" cy="479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F2294-BBEB-4A97-BBD7-8650E23CD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143000"/>
            <a:ext cx="5638800" cy="4733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E1AD7-A8E2-4FC4-BD8D-612F621AF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8130" y="6391218"/>
            <a:ext cx="41148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Confidential, not for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6FFB-28ED-4995-8CA0-CFCE203F4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3865" y="6394392"/>
            <a:ext cx="250935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92A767D-5333-4AF7-8CD5-A8E7D4A4F80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CC3C2F-5EEF-44B6-9398-FE6EC203BA36}"/>
              </a:ext>
            </a:extLst>
          </p:cNvPr>
          <p:cNvCxnSpPr/>
          <p:nvPr userDrawn="1"/>
        </p:nvCxnSpPr>
        <p:spPr>
          <a:xfrm>
            <a:off x="11393214" y="6391218"/>
            <a:ext cx="0" cy="228600"/>
          </a:xfrm>
          <a:prstGeom prst="line">
            <a:avLst/>
          </a:prstGeom>
          <a:ln w="9525">
            <a:solidFill>
              <a:schemeClr val="tx1">
                <a:alpha val="1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A7FA568-8313-A740-A140-6B36E855D72C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70" y="6161433"/>
            <a:ext cx="1493535" cy="4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3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31775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30188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2625" indent="-220663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31775" algn="l" defTabSz="914400" rtl="0" eaLnBrk="1" latinLnBrk="0" hangingPunct="1">
        <a:lnSpc>
          <a:spcPct val="122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469">
          <p15:clr>
            <a:srgbClr val="F26B43"/>
          </p15:clr>
        </p15:guide>
        <p15:guide id="4" pos="2661">
          <p15:clr>
            <a:srgbClr val="F26B43"/>
          </p15:clr>
        </p15:guide>
        <p15:guide id="5" pos="3840">
          <p15:clr>
            <a:srgbClr val="F26B43"/>
          </p15:clr>
        </p15:guide>
        <p15:guide id="6" pos="5019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308">
          <p15:clr>
            <a:srgbClr val="F26B43"/>
          </p15:clr>
        </p15:guide>
        <p15:guide id="10" orient="horz" pos="617">
          <p15:clr>
            <a:srgbClr val="F26B43"/>
          </p15:clr>
        </p15:guide>
        <p15:guide id="11" orient="horz" pos="925">
          <p15:clr>
            <a:srgbClr val="F26B43"/>
          </p15:clr>
        </p15:guide>
        <p15:guide id="12" orient="horz" pos="1234">
          <p15:clr>
            <a:srgbClr val="F26B43"/>
          </p15:clr>
        </p15:guide>
        <p15:guide id="13" orient="horz" pos="1542">
          <p15:clr>
            <a:srgbClr val="F26B43"/>
          </p15:clr>
        </p15:guide>
        <p15:guide id="14" orient="horz" pos="1851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468">
          <p15:clr>
            <a:srgbClr val="F26B43"/>
          </p15:clr>
        </p15:guide>
        <p15:guide id="17" orient="horz" pos="2760">
          <p15:clr>
            <a:srgbClr val="F26B43"/>
          </p15:clr>
        </p15:guide>
        <p15:guide id="18" orient="horz" pos="3085">
          <p15:clr>
            <a:srgbClr val="F26B43"/>
          </p15:clr>
        </p15:guide>
        <p15:guide id="19" orient="horz" pos="3394">
          <p15:clr>
            <a:srgbClr val="F26B43"/>
          </p15:clr>
        </p15:guide>
        <p15:guide id="20" orient="horz" pos="3702">
          <p15:clr>
            <a:srgbClr val="F26B43"/>
          </p15:clr>
        </p15:guide>
        <p15:guide id="21" orient="horz" pos="4011">
          <p15:clr>
            <a:srgbClr val="F26B43"/>
          </p15:clr>
        </p15:guide>
        <p15:guide id="22" pos="6206">
          <p15:clr>
            <a:srgbClr val="F26B43"/>
          </p15:clr>
        </p15:guide>
        <p15:guide id="23" pos="7392">
          <p15:clr>
            <a:srgbClr val="F26B43"/>
          </p15:clr>
        </p15:guide>
        <p15:guide id="24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EEDF98-C89C-4BCB-9C61-D32776C19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03778"/>
            <a:ext cx="4976648" cy="4570482"/>
          </a:xfrm>
        </p:spPr>
        <p:txBody>
          <a:bodyPr/>
          <a:lstStyle/>
          <a:p>
            <a:r>
              <a:rPr lang="en-US" sz="5400" dirty="0"/>
              <a:t>Your Employee </a:t>
            </a:r>
            <a:br>
              <a:rPr lang="en-US" sz="5400" dirty="0"/>
            </a:br>
            <a:r>
              <a:rPr lang="en-US" sz="5400" dirty="0"/>
              <a:t>Assistance Program and Wellness Platform </a:t>
            </a:r>
            <a:r>
              <a:rPr lang="en-US" dirty="0">
                <a:cs typeface="Arial"/>
              </a:rPr>
              <a:t/>
            </a:r>
            <a:br>
              <a:rPr lang="en-US" dirty="0">
                <a:cs typeface="Arial"/>
              </a:rPr>
            </a:b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232ABEC-E201-4F9E-BB1B-2E088727C2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5602" y="278885"/>
            <a:ext cx="5640387" cy="5878513"/>
          </a:xfrm>
        </p:spPr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14BBB6-4FB1-4247-BC7A-6530A172D0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1" y="2660421"/>
            <a:ext cx="4976647" cy="69397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502BBA-25C7-6B4B-B5E7-7B6CFF652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Confidential, not for distribution.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38017D-7A74-D04F-A90B-093823EA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394D4-3620-E641-AE54-F00EF90DA495}"/>
              </a:ext>
            </a:extLst>
          </p:cNvPr>
          <p:cNvSpPr/>
          <p:nvPr/>
        </p:nvSpPr>
        <p:spPr>
          <a:xfrm>
            <a:off x="466705" y="371926"/>
            <a:ext cx="7776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Why </a:t>
            </a:r>
            <a:r>
              <a:rPr lang="en-US" sz="3600" b="1" dirty="0"/>
              <a:t>should</a:t>
            </a:r>
            <a:r>
              <a:rPr lang="en-US" sz="3600" dirty="0"/>
              <a:t> managers get involved?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09076-EFEB-EC45-916E-424618426700}"/>
              </a:ext>
            </a:extLst>
          </p:cNvPr>
          <p:cNvSpPr/>
          <p:nvPr/>
        </p:nvSpPr>
        <p:spPr>
          <a:xfrm>
            <a:off x="466704" y="1392848"/>
            <a:ext cx="6651426" cy="4204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What you need to know: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One of the manager’s key responsibilities is managing people. It’s your job to make sure there’s a healthy work atmosphere in your team.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Engaged people help managers achieve their own business goals.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Managers are there to have a conversation about performance, not personal issues.</a:t>
            </a:r>
          </a:p>
          <a:p>
            <a:pPr>
              <a:lnSpc>
                <a:spcPct val="150000"/>
              </a:lnSpc>
            </a:pPr>
            <a:endParaRPr lang="en-US" sz="1500" dirty="0"/>
          </a:p>
          <a:p>
            <a:pPr>
              <a:lnSpc>
                <a:spcPct val="150000"/>
              </a:lnSpc>
            </a:pPr>
            <a:r>
              <a:rPr lang="en-US" dirty="0"/>
              <a:t>Poor health (mental or physical) can lead to: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More work errors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Increased conflict at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Poor attendance and productivity (“presenteeism”)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Increased STD or LTD</a:t>
            </a:r>
          </a:p>
        </p:txBody>
      </p:sp>
    </p:spTree>
    <p:extLst>
      <p:ext uri="{BB962C8B-B14F-4D97-AF65-F5344CB8AC3E}">
        <p14:creationId xmlns:p14="http://schemas.microsoft.com/office/powerpoint/2010/main" val="201758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C2F21-991B-4E4C-9762-405C9072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11</a:t>
            </a:fld>
            <a:endParaRPr lang="en-US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CA52F154-93C0-4AB4-B104-2816980226ED}"/>
              </a:ext>
            </a:extLst>
          </p:cNvPr>
          <p:cNvSpPr txBox="1">
            <a:spLocks/>
          </p:cNvSpPr>
          <p:nvPr/>
        </p:nvSpPr>
        <p:spPr>
          <a:xfrm>
            <a:off x="457199" y="500063"/>
            <a:ext cx="5638801" cy="968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Telephonic Support for managers</a:t>
            </a:r>
          </a:p>
          <a:p>
            <a:endParaRPr lang="fr-FR" sz="3600" dirty="0"/>
          </a:p>
          <a:p>
            <a:endParaRPr lang="fr-FR" sz="3600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748759-E9F0-4FF6-8580-5BF1B827C893}"/>
              </a:ext>
            </a:extLst>
          </p:cNvPr>
          <p:cNvSpPr txBox="1">
            <a:spLocks/>
          </p:cNvSpPr>
          <p:nvPr/>
        </p:nvSpPr>
        <p:spPr>
          <a:xfrm>
            <a:off x="822959" y="1498135"/>
            <a:ext cx="5273041" cy="53598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775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30188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25" indent="-220663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Master’s level EAP clinical professionals with advanced training in addressing workplace issues </a:t>
            </a:r>
            <a:endParaRPr lang="fr-FR" sz="1800" dirty="0">
              <a:solidFill>
                <a:srgbClr val="141414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Dealing with conflict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Leadership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Communicating with team members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Building resilience and boosting morale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Managing stress and overload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Managing performance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Substance use/mental health concerns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How to present the EAP to an employee</a:t>
            </a:r>
            <a:endParaRPr lang="fr-FR" sz="18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FF533-C171-4A49-8F0A-FCC2CC4F8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575" y="500063"/>
            <a:ext cx="4579937" cy="571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9FF3946D-06C0-B34B-A1E0-3A9B2316D87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C2F21-991B-4E4C-9762-405C9072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12</a:t>
            </a:fld>
            <a:endParaRPr lang="en-US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CA52F154-93C0-4AB4-B104-2816980226ED}"/>
              </a:ext>
            </a:extLst>
          </p:cNvPr>
          <p:cNvSpPr txBox="1">
            <a:spLocks/>
          </p:cNvSpPr>
          <p:nvPr/>
        </p:nvSpPr>
        <p:spPr>
          <a:xfrm>
            <a:off x="457199" y="500063"/>
            <a:ext cx="5273041" cy="968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Manager consultations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748759-E9F0-4FF6-8580-5BF1B827C893}"/>
              </a:ext>
            </a:extLst>
          </p:cNvPr>
          <p:cNvSpPr txBox="1">
            <a:spLocks/>
          </p:cNvSpPr>
          <p:nvPr/>
        </p:nvSpPr>
        <p:spPr>
          <a:xfrm>
            <a:off x="361405" y="1031353"/>
            <a:ext cx="5273041" cy="53598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775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30188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25" indent="-220663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r>
              <a:rPr lang="en-US" sz="2600" dirty="0"/>
              <a:t>Sometimes you may need extra assistance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EAP professionals are available for telephonic consultation and advice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 consultations provide the support and tools needed to sensitively and appropriately refer employees to the EAP or other suitable solutions. </a:t>
            </a:r>
          </a:p>
          <a:p>
            <a:pPr fontAlgn="t">
              <a:spcAft>
                <a:spcPts val="0"/>
              </a:spcAft>
              <a:defRPr/>
            </a:pPr>
            <a:endParaRPr lang="en-US" sz="1800" dirty="0">
              <a:solidFill>
                <a:srgbClr val="14141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AED95CA-7E70-4ABA-956B-A3DB4AD64A6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863" y="500063"/>
            <a:ext cx="4591050" cy="57102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C2F21-991B-4E4C-9762-405C9072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13</a:t>
            </a:fld>
            <a:endParaRPr lang="en-US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CA52F154-93C0-4AB4-B104-2816980226ED}"/>
              </a:ext>
            </a:extLst>
          </p:cNvPr>
          <p:cNvSpPr txBox="1">
            <a:spLocks/>
          </p:cNvSpPr>
          <p:nvPr/>
        </p:nvSpPr>
        <p:spPr>
          <a:xfrm>
            <a:off x="457199" y="500063"/>
            <a:ext cx="5273041" cy="968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Online resources to support you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748759-E9F0-4FF6-8580-5BF1B827C893}"/>
              </a:ext>
            </a:extLst>
          </p:cNvPr>
          <p:cNvSpPr txBox="1">
            <a:spLocks/>
          </p:cNvSpPr>
          <p:nvPr/>
        </p:nvSpPr>
        <p:spPr>
          <a:xfrm>
            <a:off x="362198" y="1643749"/>
            <a:ext cx="2987289" cy="37371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775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30188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25" indent="-220663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1,800+ Clinically verified and trusted:</a:t>
            </a:r>
          </a:p>
          <a:p>
            <a:pPr marL="285417" indent="-285417">
              <a:buFont typeface="Arial" panose="020B0604020202020204" pitchFamily="34" charset="0"/>
              <a:buChar char="•"/>
            </a:pPr>
            <a:r>
              <a:rPr lang="en-US" sz="1800" dirty="0"/>
              <a:t>Articles</a:t>
            </a:r>
          </a:p>
          <a:p>
            <a:pPr marL="285417" indent="-285417">
              <a:buFont typeface="Arial" panose="020B0604020202020204" pitchFamily="34" charset="0"/>
              <a:buChar char="•"/>
            </a:pPr>
            <a:r>
              <a:rPr lang="en-US" sz="1800" dirty="0"/>
              <a:t>Toolkits</a:t>
            </a:r>
          </a:p>
          <a:p>
            <a:pPr marL="285417" indent="-285417">
              <a:buFont typeface="Arial" panose="020B0604020202020204" pitchFamily="34" charset="0"/>
              <a:buChar char="•"/>
            </a:pPr>
            <a:r>
              <a:rPr lang="en-US" sz="1800" dirty="0"/>
              <a:t>Podcasts</a:t>
            </a:r>
          </a:p>
          <a:p>
            <a:pPr marL="285417" indent="-285417">
              <a:buFont typeface="Arial" panose="020B0604020202020204" pitchFamily="34" charset="0"/>
              <a:buChar char="•"/>
            </a:pPr>
            <a:r>
              <a:rPr lang="en-US" sz="1800" dirty="0"/>
              <a:t>Infographics</a:t>
            </a:r>
          </a:p>
          <a:p>
            <a:pPr marL="285417" indent="-285417">
              <a:buFont typeface="Arial" panose="020B0604020202020204" pitchFamily="34" charset="0"/>
              <a:buChar char="•"/>
            </a:pPr>
            <a:r>
              <a:rPr lang="en-US" sz="1800" dirty="0"/>
              <a:t>E-books</a:t>
            </a:r>
          </a:p>
          <a:p>
            <a:r>
              <a:rPr lang="en-US" sz="1800" b="1" dirty="0"/>
              <a:t>“Recommended for you” based on search activity</a:t>
            </a:r>
          </a:p>
          <a:p>
            <a:endParaRPr lang="en-US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72E466-E422-4B36-97AD-9C3C63004598}"/>
              </a:ext>
            </a:extLst>
          </p:cNvPr>
          <p:cNvSpPr txBox="1"/>
          <p:nvPr/>
        </p:nvSpPr>
        <p:spPr>
          <a:xfrm flipH="1">
            <a:off x="3867862" y="1643749"/>
            <a:ext cx="2987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Full search capabilities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Anxiety &amp; depression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Relationships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Personal finance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Workplace challenges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Elder care &amp; Childcare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Legal support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Sleep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87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EA304BC-5EA0-4152-8C15-8B7A14FCF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00063"/>
            <a:ext cx="5497552" cy="968375"/>
          </a:xfrm>
        </p:spPr>
        <p:txBody>
          <a:bodyPr/>
          <a:lstStyle/>
          <a:p>
            <a:r>
              <a:rPr lang="en-US" dirty="0"/>
              <a:t>Online resources for managers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7D27B-6253-4A67-884A-0BFA2734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14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05D4D8-F000-43AD-B0E3-5BDE3C33397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199" y="1548202"/>
            <a:ext cx="5273041" cy="3378232"/>
          </a:xfrm>
        </p:spPr>
        <p:txBody>
          <a:bodyPr/>
          <a:lstStyle/>
          <a:p>
            <a:pPr marL="0" marR="0" lvl="0" indent="0" algn="l" defTabSz="914400" rtl="0" eaLnBrk="1" fontAlgn="t" latinLnBrk="0" hangingPunct="1">
              <a:lnSpc>
                <a:spcPct val="122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rgbClr val="141414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41414"/>
                </a:solidFill>
                <a:latin typeface="Arial" panose="020B0604020202020204" pitchFamily="34" charset="0"/>
              </a:rPr>
              <a:t>Manage overload, stress and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41414"/>
                </a:solidFill>
                <a:latin typeface="Arial" panose="020B0604020202020204" pitchFamily="34" charset="0"/>
              </a:rPr>
              <a:t>Handle personal conflicts, performance issues, or difficult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41414"/>
                </a:solidFill>
                <a:latin typeface="Arial" panose="020B0604020202020204" pitchFamily="34" charset="0"/>
              </a:rPr>
              <a:t>Help employees manage personal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41414"/>
                </a:solidFill>
                <a:latin typeface="Arial" panose="020B0604020202020204" pitchFamily="34" charset="0"/>
              </a:rPr>
              <a:t>Improve teamwork, communication, performance and more</a:t>
            </a:r>
          </a:p>
          <a:p>
            <a:pPr marL="0" marR="0" lvl="0" indent="0" algn="l" defTabSz="914400" rtl="0" eaLnBrk="1" fontAlgn="t" latinLnBrk="0" hangingPunct="1">
              <a:lnSpc>
                <a:spcPct val="122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Placeholder 5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4E950402-7E06-476C-8E3F-2F501F880DEA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6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87EA05D-E351-365E-5878-009026F6871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9421B-C8D3-875E-5DF1-9B66D2E4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Our Platform / Mobile App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E8903-F2A0-CCE9-3C64-0807B267C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Confidential, not for distribution.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FCBBD-C832-B339-9548-2CA682F4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D6A93-453F-DD34-C732-4FDA2A14E58B}"/>
              </a:ext>
            </a:extLst>
          </p:cNvPr>
          <p:cNvSpPr txBox="1"/>
          <p:nvPr/>
        </p:nvSpPr>
        <p:spPr>
          <a:xfrm>
            <a:off x="660400" y="1729844"/>
            <a:ext cx="523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 Online at: </a:t>
            </a:r>
            <a:r>
              <a:rPr lang="en-US" sz="2800" b="1" dirty="0"/>
              <a:t>login.lifeworks.com</a:t>
            </a:r>
          </a:p>
          <a:p>
            <a:endParaRPr lang="en-US" sz="2800" dirty="0"/>
          </a:p>
          <a:p>
            <a:r>
              <a:rPr lang="en-US" sz="2800" dirty="0"/>
              <a:t>Username:  </a:t>
            </a:r>
            <a:r>
              <a:rPr lang="en-US" sz="2800" dirty="0" err="1"/>
              <a:t>corwin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Password:  lifeworks</a:t>
            </a:r>
          </a:p>
          <a:p>
            <a:endParaRPr lang="en-US" sz="2800" dirty="0"/>
          </a:p>
          <a:p>
            <a:r>
              <a:rPr lang="en-US" sz="2800" dirty="0"/>
              <a:t>OR Download the mobile app</a:t>
            </a:r>
          </a:p>
        </p:txBody>
      </p:sp>
    </p:spTree>
    <p:extLst>
      <p:ext uri="{BB962C8B-B14F-4D97-AF65-F5344CB8AC3E}">
        <p14:creationId xmlns:p14="http://schemas.microsoft.com/office/powerpoint/2010/main" val="899607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7025-0B7C-124C-950A-3740AEEF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3075628"/>
            <a:ext cx="8455025" cy="601511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DEBCF5-6AA0-7E4E-9EE1-EF97456E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Confidential, not for distribution.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74380-BC66-5547-B1B1-93859C65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9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3CC69E-D825-42B0-B82E-9F4DE7BF0A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79FBB7-F8DA-4955-A63F-8122F938A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216" y="4060390"/>
            <a:ext cx="4934608" cy="4726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443CCB9-2B72-49EC-9A29-43D55C9780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3789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5BC0AB-9285-4DEC-B35D-0AECBA3A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Agenda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B11FF-3FD0-4B96-A40D-7580AE3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9D8A2A-EFE7-4CBC-A4B5-3763A09B0DC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22986" y="1261332"/>
            <a:ext cx="4707228" cy="4690824"/>
          </a:xfrm>
        </p:spPr>
        <p:txBody>
          <a:bodyPr/>
          <a:lstStyle/>
          <a:p>
            <a:r>
              <a:rPr lang="en-US" sz="1800" b="1" dirty="0"/>
              <a:t>Support for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Accessing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Understanding your 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Types of services available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Support for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Workplace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Overview: Our expanded list of services for managers and organizations</a:t>
            </a:r>
            <a:endParaRPr lang="fr-FR" sz="1800" b="0" dirty="0">
              <a:solidFill>
                <a:schemeClr val="tx1"/>
              </a:solidFill>
              <a:latin typeface="+mj-lt"/>
            </a:endParaRPr>
          </a:p>
          <a:p>
            <a:r>
              <a:rPr lang="en-US" sz="1800" b="1" dirty="0"/>
              <a:t>Our Platform/ Mobile App</a:t>
            </a:r>
          </a:p>
          <a:p>
            <a:r>
              <a:rPr lang="en-US" sz="1800" b="1" dirty="0"/>
              <a:t>Questions</a:t>
            </a:r>
            <a:endParaRPr lang="en-US" sz="1800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166026FA-2944-E8EE-609B-4E6813BE0822}"/>
              </a:ext>
            </a:extLst>
          </p:cNvPr>
          <p:cNvSpPr txBox="1">
            <a:spLocks/>
          </p:cNvSpPr>
          <p:nvPr/>
        </p:nvSpPr>
        <p:spPr>
          <a:xfrm>
            <a:off x="6785723" y="500063"/>
            <a:ext cx="4591050" cy="571023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7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EF0A3B-CD31-40E5-9B2F-DCA04720D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Support for all employees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Call 800-433-7916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Online: login.lifeworks.com</a:t>
            </a:r>
            <a:br>
              <a:rPr lang="en-US" sz="2800" dirty="0"/>
            </a:br>
            <a:r>
              <a:rPr lang="en-US" sz="2800" dirty="0"/>
              <a:t>UN: </a:t>
            </a:r>
            <a:r>
              <a:rPr lang="en-US" sz="2800" dirty="0" err="1"/>
              <a:t>corwin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Password: lifeworks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DDA87-C6E7-4C6B-A0AF-7182387C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3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C62C18-68C8-4229-8386-772687DFB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5345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AE188-8C6E-DF4D-88D2-FC283E49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79620"/>
            <a:ext cx="5638800" cy="479425"/>
          </a:xfrm>
        </p:spPr>
        <p:txBody>
          <a:bodyPr/>
          <a:lstStyle/>
          <a:p>
            <a:r>
              <a:rPr lang="en-US" sz="3600" dirty="0"/>
              <a:t>Understanding your EAP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C5EBC-92CF-0B44-A9EE-C9AE74D4A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5" y="1265445"/>
            <a:ext cx="5065954" cy="47339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Voluntary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Private and confidential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Support for any work, health and life issues you’re facing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Free, bilingual service for you and your immediate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4 Session model allows up to 6 sessions per case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84296-3E16-1448-B0E6-4D14DC12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Confidential, not for distribution.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941EA-B684-3E44-907E-70299096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A767D-5333-4AF7-8CD5-A8E7D4A4F8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FDEF3DAD-816D-4C4D-81A3-0C4E373679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586" y="379620"/>
            <a:ext cx="5637213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52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5BC0AB-9285-4DEC-B35D-0AECBA3A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00063"/>
            <a:ext cx="7218727" cy="968375"/>
          </a:xfrm>
        </p:spPr>
        <p:txBody>
          <a:bodyPr/>
          <a:lstStyle/>
          <a:p>
            <a:r>
              <a:rPr lang="en-US">
                <a:sym typeface="Calibri" pitchFamily="34" charset="0"/>
              </a:rPr>
              <a:t>Confidentiality is key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9D8A2A-EFE7-4CBC-A4B5-3763A09B0D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6182" y="1219896"/>
            <a:ext cx="5380893" cy="4829212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/>
              <a:t>No one will know you have used the EAP unless YOU tell them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>
                <a:cs typeface="Calibri"/>
              </a:rPr>
              <a:t>Many local offices for face-to-face Counseling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>
                <a:cs typeface="Calibri"/>
              </a:rPr>
              <a:t>Counseling also provided online or by phone. Both are increasingly in demand, are clinically effective and provide more flexibility than face-to-face Counseling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/>
              <a:t>No back-to-back appointments with employees from the same organization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/>
              <a:t>Email or voice messaging in accordance with your instructions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/>
              <a:t>Online services and programs are firewall and password protected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1600" dirty="0"/>
              <a:t>All confidentiality is protected within the limits of the law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B11FF-3FD0-4B96-A40D-7580AE3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A767D-5333-4AF7-8CD5-A8E7D4A4F8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AC45E8FD-63EB-6A45-BAFE-A4EB30DDBB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413" y="488950"/>
            <a:ext cx="5640387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613C3A6-384F-4C76-BBE8-192A5A992827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0377" y="2813516"/>
            <a:ext cx="2762250" cy="1547076"/>
          </a:xfrm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B392C-8CDF-4CE0-A055-50A3E2A976E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1" y="4427706"/>
            <a:ext cx="2762250" cy="1410522"/>
          </a:xfrm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A34FC0-465E-4480-B5D9-4BD3C70ACF5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4022" y="1361476"/>
            <a:ext cx="2762250" cy="1376363"/>
          </a:xfrm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DBBB15-ACB5-458B-90DA-C36AE199D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3"/>
            <a:ext cx="11201400" cy="479425"/>
          </a:xfrm>
        </p:spPr>
        <p:txBody>
          <a:bodyPr/>
          <a:lstStyle/>
          <a:p>
            <a:r>
              <a:rPr kumimoji="0" lang="en-US" sz="3600" b="1" i="0" u="none" strike="noStrike" kern="0" cap="none" spc="-32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Resources </a:t>
            </a:r>
            <a:r>
              <a:rPr lang="en-US" sz="3600" b="1" kern="0" spc="-32" dirty="0">
                <a:solidFill>
                  <a:srgbClr val="141414"/>
                </a:solidFill>
                <a:latin typeface="Arial"/>
              </a:rPr>
              <a:t>for topics</a:t>
            </a:r>
            <a:r>
              <a:rPr kumimoji="0" lang="en-US" sz="3600" b="1" i="0" u="none" strike="noStrike" kern="0" cap="none" spc="-68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of</a:t>
            </a:r>
            <a:r>
              <a:rPr kumimoji="0" lang="en-US" sz="3600" b="1" i="0" u="none" strike="noStrike" kern="0" cap="none" spc="-16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 interest or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concern</a:t>
            </a:r>
            <a:r>
              <a:rPr kumimoji="0" lang="en-US" sz="3600" b="1" i="0" u="none" strike="noStrike" kern="0" cap="none" spc="-45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to</a:t>
            </a:r>
            <a:r>
              <a:rPr kumimoji="0" lang="en-US" sz="3600" b="1" i="0" u="none" strike="noStrike" kern="0" cap="none" spc="-19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0" cap="none" spc="-12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/>
              </a:rPr>
              <a:t>ou</a:t>
            </a:r>
            <a:endParaRPr lang="en-CA" sz="36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A2F95-DC2F-4F15-B245-20E659A3D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Confidential, not for distribution.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95AE6-519F-496A-BB9C-5D748FD68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A767D-5333-4AF7-8CD5-A8E7D4A4F8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3AA3A2-64B1-4E8D-B09B-14E545F329E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7101" y="1925007"/>
            <a:ext cx="2768603" cy="249299"/>
          </a:xfrm>
        </p:spPr>
        <p:txBody>
          <a:bodyPr/>
          <a:lstStyle/>
          <a:p>
            <a:r>
              <a:rPr lang="en-CA" b="1" dirty="0"/>
              <a:t>Sleep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1C980F-6FE4-426E-8D11-F51E0CE556E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7198" y="3529518"/>
            <a:ext cx="2762251" cy="249299"/>
          </a:xfrm>
        </p:spPr>
        <p:txBody>
          <a:bodyPr/>
          <a:lstStyle/>
          <a:p>
            <a:r>
              <a:rPr lang="en-CA" b="1" dirty="0"/>
              <a:t>Family Life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D43277B-3C33-434C-8A48-24A3EEFE72A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57197" y="5008316"/>
            <a:ext cx="2762251" cy="249299"/>
          </a:xfrm>
        </p:spPr>
        <p:txBody>
          <a:bodyPr/>
          <a:lstStyle/>
          <a:p>
            <a:r>
              <a:rPr lang="en-CA" b="1" dirty="0"/>
              <a:t>Work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9EFF9E3-C966-4C07-8119-8AAA6D2ADEB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25629" y="2962341"/>
            <a:ext cx="2762250" cy="1383654"/>
          </a:xfrm>
        </p:spPr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007AA2E-2F51-48F3-8764-3A742CE3F39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1983" y="4427706"/>
            <a:ext cx="2762250" cy="1410522"/>
          </a:xfrm>
        </p:spPr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03C9685-EC62-47D5-8AA3-4FD53557DD3A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22452" y="1355907"/>
            <a:ext cx="2762250" cy="1547076"/>
          </a:xfrm>
        </p:spPr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055D73-C317-400C-807A-A144698F34B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135160" y="5008317"/>
            <a:ext cx="2762249" cy="249299"/>
          </a:xfrm>
        </p:spPr>
        <p:txBody>
          <a:bodyPr/>
          <a:lstStyle/>
          <a:p>
            <a:r>
              <a:rPr lang="en-CA" b="1" dirty="0"/>
              <a:t>Elder Care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65B4F56-B451-4CE2-998A-229975B9354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141511" y="2031595"/>
            <a:ext cx="2762250" cy="249299"/>
          </a:xfrm>
        </p:spPr>
        <p:txBody>
          <a:bodyPr/>
          <a:lstStyle/>
          <a:p>
            <a:r>
              <a:rPr lang="en-CA" b="1" dirty="0"/>
              <a:t>Retirement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5E5D29-E0C3-4A58-9527-DCFA3902E42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147866" y="3515834"/>
            <a:ext cx="2762249" cy="249299"/>
          </a:xfrm>
        </p:spPr>
        <p:txBody>
          <a:bodyPr/>
          <a:lstStyle/>
          <a:p>
            <a:r>
              <a:rPr lang="en-CA" b="1" dirty="0"/>
              <a:t>Relationships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90931F3-1331-43FE-B0FD-3ADC3D54713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8969375" y="2962341"/>
            <a:ext cx="2762250" cy="2875887"/>
          </a:xfr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8EF9FC9-EED3-472E-9388-96AC4B69B86E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8969375" y="1355906"/>
            <a:ext cx="2762250" cy="1547076"/>
          </a:xfrm>
        </p:spPr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A91898D-D5A8-4838-931B-70AF9795054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969375" y="4275634"/>
            <a:ext cx="2762250" cy="249299"/>
          </a:xfrm>
        </p:spPr>
        <p:txBody>
          <a:bodyPr/>
          <a:lstStyle/>
          <a:p>
            <a:r>
              <a:rPr lang="en-CA" b="1" dirty="0"/>
              <a:t>Mental Health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420D2CD-A322-4A21-AA75-8521D6D1FF7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8975730" y="2004794"/>
            <a:ext cx="2768603" cy="249299"/>
          </a:xfrm>
        </p:spPr>
        <p:txBody>
          <a:bodyPr/>
          <a:lstStyle/>
          <a:p>
            <a:r>
              <a:rPr lang="en-CA" b="1" dirty="0"/>
              <a:t>Nutrition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3BFFEEE-3DFF-43B0-B092-F03749D82551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3300944" y="1361475"/>
            <a:ext cx="2762250" cy="3000827"/>
          </a:xfrm>
        </p:spPr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5F01ACB-3099-4A99-83B1-DB77C3429951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294592" y="4427706"/>
            <a:ext cx="2762250" cy="1410522"/>
          </a:xfrm>
        </p:spPr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660A43A-DA00-4262-BB9C-091E1112F88E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291413" y="5008317"/>
            <a:ext cx="2762251" cy="249299"/>
          </a:xfrm>
        </p:spPr>
        <p:txBody>
          <a:bodyPr/>
          <a:lstStyle/>
          <a:p>
            <a:r>
              <a:rPr lang="en-CA" b="1" dirty="0"/>
              <a:t>Legal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D6760E9-98E0-4DC3-BBB0-8D61146CC52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17864" y="2688866"/>
            <a:ext cx="2762251" cy="249299"/>
          </a:xfrm>
        </p:spPr>
        <p:txBody>
          <a:bodyPr/>
          <a:lstStyle/>
          <a:p>
            <a:r>
              <a:rPr lang="en-CA" b="1" dirty="0"/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203620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FE4A8-FA8A-8143-BE00-91E110B0AFF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886436" y="4591469"/>
            <a:ext cx="1397000" cy="1397000"/>
          </a:xfrm>
        </p:spPr>
        <p:txBody>
          <a:bodyPr/>
          <a:lstStyle/>
          <a:p>
            <a:r>
              <a:rPr lang="en-US" dirty="0"/>
              <a:t>Online resources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B2DFA7-2A20-8E46-BB4D-82EB2566D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86" y="494061"/>
            <a:ext cx="4429235" cy="10999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How we can help you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CA" sz="1800" dirty="0"/>
              <a:t>We provide professional, confidential assistance and support to help you deal with the complexities of work, health and life in general.</a:t>
            </a:r>
            <a:br>
              <a:rPr lang="en-CA" sz="1800" dirty="0"/>
            </a:b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84BF-43B4-DC49-8D05-872E749AA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Confidential, not for distribution.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FCEF7-6DFB-194C-88C2-A49D8AA1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31A56-C519-6B46-B775-8F7D165AA1A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07065" y="388125"/>
            <a:ext cx="5136930" cy="218489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Personal and emotional problems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Family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Couples and relationships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Work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Addiction concerns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EE5F77-2AE3-0144-9AD7-BC2E4EE0F67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86436" y="490539"/>
            <a:ext cx="1397000" cy="1397000"/>
          </a:xfrm>
        </p:spPr>
        <p:txBody>
          <a:bodyPr/>
          <a:lstStyle/>
          <a:p>
            <a:r>
              <a:rPr lang="en-US" dirty="0"/>
              <a:t>Clinical Counseling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FBB68B-C390-FE49-9FBA-01CAA69966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607065" y="2581845"/>
            <a:ext cx="5136930" cy="18360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Legal, financial, career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Nutrition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Life coaching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Family support services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4F9514-E524-3447-B604-1219DCAFA0E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07065" y="4576571"/>
            <a:ext cx="5136930" cy="148726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Info packages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Articles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Podcasts</a:t>
            </a:r>
          </a:p>
          <a:p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FA915B4-D51E-4B71-A1A5-6C0EDD719FD3}"/>
              </a:ext>
            </a:extLst>
          </p:cNvPr>
          <p:cNvSpPr txBox="1">
            <a:spLocks/>
          </p:cNvSpPr>
          <p:nvPr/>
        </p:nvSpPr>
        <p:spPr>
          <a:xfrm>
            <a:off x="4886436" y="2573018"/>
            <a:ext cx="1397000" cy="1397000"/>
          </a:xfrm>
          <a:prstGeom prst="roundRect">
            <a:avLst>
              <a:gd name="adj" fmla="val 7633"/>
            </a:avLst>
          </a:prstGeom>
          <a:solidFill>
            <a:srgbClr val="92D050"/>
          </a:solidFill>
        </p:spPr>
        <p:txBody>
          <a:bodyPr vert="horz" lIns="137160" tIns="0" rIns="137160" bIns="201168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775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30188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25" indent="-220663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00000"/>
              </a:lnSpc>
              <a:spcAft>
                <a:spcPts val="35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35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250"/>
              </a:spcAft>
            </a:pPr>
            <a:r>
              <a:rPr lang="en-US" dirty="0"/>
              <a:t>Work </a:t>
            </a:r>
          </a:p>
          <a:p>
            <a:pPr>
              <a:lnSpc>
                <a:spcPct val="100000"/>
              </a:lnSpc>
              <a:spcAft>
                <a:spcPts val="250"/>
              </a:spcAft>
            </a:pPr>
            <a:r>
              <a:rPr lang="en-US" dirty="0"/>
              <a:t>Health </a:t>
            </a:r>
          </a:p>
          <a:p>
            <a:pPr>
              <a:lnSpc>
                <a:spcPct val="100000"/>
              </a:lnSpc>
              <a:spcAft>
                <a:spcPts val="250"/>
              </a:spcAft>
            </a:pPr>
            <a:r>
              <a:rPr lang="en-US" dirty="0"/>
              <a:t>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9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EF0A3B-CD31-40E5-9B2F-DCA04720D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Support for Managers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DDA87-C6E7-4C6B-A0AF-7182387C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8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C62C18-68C8-4229-8386-772687DFB4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511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19F15E8-BA30-43A9-A8B9-79BDC670F7F1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C2F21-991B-4E4C-9762-405C9072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767D-5333-4AF7-8CD5-A8E7D4A4F80A}" type="slidenum">
              <a:rPr lang="en-US" smtClean="0"/>
              <a:t>9</a:t>
            </a:fld>
            <a:endParaRPr lang="en-US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CA52F154-93C0-4AB4-B104-2816980226ED}"/>
              </a:ext>
            </a:extLst>
          </p:cNvPr>
          <p:cNvSpPr txBox="1">
            <a:spLocks/>
          </p:cNvSpPr>
          <p:nvPr/>
        </p:nvSpPr>
        <p:spPr>
          <a:xfrm>
            <a:off x="457199" y="500063"/>
            <a:ext cx="6100357" cy="968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Why don’t managers get involved?</a:t>
            </a:r>
          </a:p>
          <a:p>
            <a:endParaRPr lang="fr-FR" sz="3600" dirty="0"/>
          </a:p>
          <a:p>
            <a:endParaRPr lang="fr-FR" sz="3600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748759-E9F0-4FF6-8580-5BF1B827C893}"/>
              </a:ext>
            </a:extLst>
          </p:cNvPr>
          <p:cNvSpPr txBox="1">
            <a:spLocks/>
          </p:cNvSpPr>
          <p:nvPr/>
        </p:nvSpPr>
        <p:spPr>
          <a:xfrm>
            <a:off x="446087" y="1825390"/>
            <a:ext cx="5273041" cy="40504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1775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indent="-230188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25" indent="-220663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31775" algn="l" defTabSz="914400" rtl="0" eaLnBrk="1" latinLnBrk="0" hangingPunct="1">
              <a:lnSpc>
                <a:spcPct val="122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“Personal issues are none of my business.”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“I’m not a counselor and I can’t solve those problems.”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“People need to take responsibility for their own actions.”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“That’s for HR to deal with.” </a:t>
            </a:r>
          </a:p>
          <a:p>
            <a:r>
              <a:rPr lang="en-US" sz="1800" b="1" dirty="0"/>
              <a:t>Other reasons?</a:t>
            </a:r>
          </a:p>
          <a:p>
            <a:pPr fontAlgn="t">
              <a:spcAft>
                <a:spcPts val="0"/>
              </a:spcAft>
              <a:defRPr/>
            </a:pPr>
            <a:endParaRPr lang="fr-FR" sz="1800" dirty="0">
              <a:solidFill>
                <a:srgbClr val="14141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LifeWorks Bell Media">
      <a:dk1>
        <a:srgbClr val="141414"/>
      </a:dk1>
      <a:lt1>
        <a:srgbClr val="FFFFFF"/>
      </a:lt1>
      <a:dk2>
        <a:srgbClr val="767676"/>
      </a:dk2>
      <a:lt2>
        <a:srgbClr val="F5F5F5"/>
      </a:lt2>
      <a:accent1>
        <a:srgbClr val="A4A4FF"/>
      </a:accent1>
      <a:accent2>
        <a:srgbClr val="FF6F47"/>
      </a:accent2>
      <a:accent3>
        <a:srgbClr val="FFDD01"/>
      </a:accent3>
      <a:accent4>
        <a:srgbClr val="20B8F4"/>
      </a:accent4>
      <a:accent5>
        <a:srgbClr val="81DB60"/>
      </a:accent5>
      <a:accent6>
        <a:srgbClr val="ADADAD"/>
      </a:accent6>
      <a:hlink>
        <a:srgbClr val="A4A4FF"/>
      </a:hlink>
      <a:folHlink>
        <a:srgbClr val="ADADA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Works PPT template May 17, 2021 E.potx" id="{86EFFA77-4C11-4DE3-A080-6272BA6F999C}" vid="{88FEA4BF-9657-41DB-8563-30320DCAD188}"/>
    </a:ext>
  </a:extLst>
</a:theme>
</file>

<file path=ppt/theme/theme2.xml><?xml version="1.0" encoding="utf-8"?>
<a:theme xmlns:a="http://schemas.openxmlformats.org/drawingml/2006/main" name="Divider Slides">
  <a:themeElements>
    <a:clrScheme name="LifeWorks Bell Media">
      <a:dk1>
        <a:srgbClr val="141414"/>
      </a:dk1>
      <a:lt1>
        <a:srgbClr val="FFFFFF"/>
      </a:lt1>
      <a:dk2>
        <a:srgbClr val="767676"/>
      </a:dk2>
      <a:lt2>
        <a:srgbClr val="F5F5F5"/>
      </a:lt2>
      <a:accent1>
        <a:srgbClr val="A4A4FF"/>
      </a:accent1>
      <a:accent2>
        <a:srgbClr val="FF6F47"/>
      </a:accent2>
      <a:accent3>
        <a:srgbClr val="FFDD01"/>
      </a:accent3>
      <a:accent4>
        <a:srgbClr val="20B8F4"/>
      </a:accent4>
      <a:accent5>
        <a:srgbClr val="81DB60"/>
      </a:accent5>
      <a:accent6>
        <a:srgbClr val="ADADAD"/>
      </a:accent6>
      <a:hlink>
        <a:srgbClr val="A4A4FF"/>
      </a:hlink>
      <a:folHlink>
        <a:srgbClr val="ADADA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Works PPT template May 17, 2021 E.potx" id="{86EFFA77-4C11-4DE3-A080-6272BA6F999C}" vid="{57683EDC-4071-4AA0-86D2-B9F8ED83981A}"/>
    </a:ext>
  </a:extLst>
</a:theme>
</file>

<file path=ppt/theme/theme3.xml><?xml version="1.0" encoding="utf-8"?>
<a:theme xmlns:a="http://schemas.openxmlformats.org/drawingml/2006/main" name="Content Slides">
  <a:themeElements>
    <a:clrScheme name="LifeWorks Bell Media">
      <a:dk1>
        <a:srgbClr val="141414"/>
      </a:dk1>
      <a:lt1>
        <a:srgbClr val="FFFFFF"/>
      </a:lt1>
      <a:dk2>
        <a:srgbClr val="767676"/>
      </a:dk2>
      <a:lt2>
        <a:srgbClr val="F5F5F5"/>
      </a:lt2>
      <a:accent1>
        <a:srgbClr val="A4A4FF"/>
      </a:accent1>
      <a:accent2>
        <a:srgbClr val="FF6F47"/>
      </a:accent2>
      <a:accent3>
        <a:srgbClr val="FFDD01"/>
      </a:accent3>
      <a:accent4>
        <a:srgbClr val="20B8F4"/>
      </a:accent4>
      <a:accent5>
        <a:srgbClr val="81DB60"/>
      </a:accent5>
      <a:accent6>
        <a:srgbClr val="ADADAD"/>
      </a:accent6>
      <a:hlink>
        <a:srgbClr val="A4A4FF"/>
      </a:hlink>
      <a:folHlink>
        <a:srgbClr val="ADADA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Works PPT template May 17, 2021 E.potx" id="{86EFFA77-4C11-4DE3-A080-6272BA6F999C}" vid="{FB9CABD7-700F-4416-AB1A-F1015ADFB528}"/>
    </a:ext>
  </a:extLst>
</a:theme>
</file>

<file path=ppt/theme/theme4.xml><?xml version="1.0" encoding="utf-8"?>
<a:theme xmlns:a="http://schemas.openxmlformats.org/drawingml/2006/main" name="1_Content Slides">
  <a:themeElements>
    <a:clrScheme name="LifeWorks Bell Media">
      <a:dk1>
        <a:srgbClr val="141414"/>
      </a:dk1>
      <a:lt1>
        <a:srgbClr val="FFFFFF"/>
      </a:lt1>
      <a:dk2>
        <a:srgbClr val="767676"/>
      </a:dk2>
      <a:lt2>
        <a:srgbClr val="F5F5F5"/>
      </a:lt2>
      <a:accent1>
        <a:srgbClr val="A4A4FF"/>
      </a:accent1>
      <a:accent2>
        <a:srgbClr val="FF6F47"/>
      </a:accent2>
      <a:accent3>
        <a:srgbClr val="FFDD01"/>
      </a:accent3>
      <a:accent4>
        <a:srgbClr val="20B8F4"/>
      </a:accent4>
      <a:accent5>
        <a:srgbClr val="81DB60"/>
      </a:accent5>
      <a:accent6>
        <a:srgbClr val="ADADAD"/>
      </a:accent6>
      <a:hlink>
        <a:srgbClr val="A4A4FF"/>
      </a:hlink>
      <a:folHlink>
        <a:srgbClr val="ADADA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Works PPT template May 17, 2021 E.potx" id="{86EFFA77-4C11-4DE3-A080-6272BA6F999C}" vid="{FB9CABD7-700F-4416-AB1A-F1015ADFB528}"/>
    </a:ext>
  </a:extLst>
</a:theme>
</file>

<file path=ppt/theme/theme5.xml><?xml version="1.0" encoding="utf-8"?>
<a:theme xmlns:a="http://schemas.openxmlformats.org/drawingml/2006/main" name="2_Content Slides">
  <a:themeElements>
    <a:clrScheme name="LifeWorks Bell Media">
      <a:dk1>
        <a:srgbClr val="141414"/>
      </a:dk1>
      <a:lt1>
        <a:srgbClr val="FFFFFF"/>
      </a:lt1>
      <a:dk2>
        <a:srgbClr val="767676"/>
      </a:dk2>
      <a:lt2>
        <a:srgbClr val="F5F5F5"/>
      </a:lt2>
      <a:accent1>
        <a:srgbClr val="A4A4FF"/>
      </a:accent1>
      <a:accent2>
        <a:srgbClr val="FF6F47"/>
      </a:accent2>
      <a:accent3>
        <a:srgbClr val="FFDD01"/>
      </a:accent3>
      <a:accent4>
        <a:srgbClr val="20B8F4"/>
      </a:accent4>
      <a:accent5>
        <a:srgbClr val="81DB60"/>
      </a:accent5>
      <a:accent6>
        <a:srgbClr val="ADADAD"/>
      </a:accent6>
      <a:hlink>
        <a:srgbClr val="A4A4FF"/>
      </a:hlink>
      <a:folHlink>
        <a:srgbClr val="ADADA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feWorks PPT template May 17, 2021 E.potx" id="{86EFFA77-4C11-4DE3-A080-6272BA6F999C}" vid="{FB9CABD7-700F-4416-AB1A-F1015ADFB52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544F58B052E04881A1028D12186672" ma:contentTypeVersion="12" ma:contentTypeDescription="Create a new document." ma:contentTypeScope="" ma:versionID="cb87caf69004e666e3103fd5125f6e3a">
  <xsd:schema xmlns:xsd="http://www.w3.org/2001/XMLSchema" xmlns:xs="http://www.w3.org/2001/XMLSchema" xmlns:p="http://schemas.microsoft.com/office/2006/metadata/properties" xmlns:ns2="026f218b-4c78-4ca0-a3bc-90468c603a70" xmlns:ns3="f2bd7290-797b-41b3-8a88-7c0c93f5dd76" targetNamespace="http://schemas.microsoft.com/office/2006/metadata/properties" ma:root="true" ma:fieldsID="93da74afa8d1e064748d7c7a7f2bc5de" ns2:_="" ns3:_="">
    <xsd:import namespace="026f218b-4c78-4ca0-a3bc-90468c603a70"/>
    <xsd:import namespace="f2bd7290-797b-41b3-8a88-7c0c93f5dd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6f218b-4c78-4ca0-a3bc-90468c603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d7290-797b-41b3-8a88-7c0c93f5dd7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50A08E-BEA8-4185-BC1F-433EFAAE2A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1E3D7D-A75C-474F-960C-BB011EB5B7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6f218b-4c78-4ca0-a3bc-90468c603a70"/>
    <ds:schemaRef ds:uri="f2bd7290-797b-41b3-8a88-7c0c93f5dd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5192AA-EF48-49CF-8F64-37B122352A4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26f218b-4c78-4ca0-a3bc-90468c603a70"/>
    <ds:schemaRef ds:uri="f2bd7290-797b-41b3-8a88-7c0c93f5dd76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LifeWorks PPT template E - May 17 2021</Template>
  <TotalTime>6925</TotalTime>
  <Words>2265</Words>
  <Application>Microsoft Office PowerPoint</Application>
  <PresentationFormat>Widescreen</PresentationFormat>
  <Paragraphs>289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Averta</vt:lpstr>
      <vt:lpstr>Averta Semibold</vt:lpstr>
      <vt:lpstr>Calibri</vt:lpstr>
      <vt:lpstr>SupremeLL-BoldFlat</vt:lpstr>
      <vt:lpstr>SupremeLL-Regular</vt:lpstr>
      <vt:lpstr>Times New Roman</vt:lpstr>
      <vt:lpstr>Title Slides</vt:lpstr>
      <vt:lpstr>Divider Slides</vt:lpstr>
      <vt:lpstr>Content Slides</vt:lpstr>
      <vt:lpstr>1_Content Slides</vt:lpstr>
      <vt:lpstr>2_Content Slides</vt:lpstr>
      <vt:lpstr>Your Employee  Assistance Program and Wellness Platform  </vt:lpstr>
      <vt:lpstr>Agenda</vt:lpstr>
      <vt:lpstr>Support for all employees  Call 800-433-7916  Online: login.lifeworks.com UN: corwin Password: lifeworks</vt:lpstr>
      <vt:lpstr>Understanding your EAP </vt:lpstr>
      <vt:lpstr>Confidentiality is key</vt:lpstr>
      <vt:lpstr>Resources for topics of interest or concern to you</vt:lpstr>
      <vt:lpstr>How we can help you  We provide professional, confidential assistance and support to help you deal with the complexities of work, health and life in general. </vt:lpstr>
      <vt:lpstr>Support for Managers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resources for managers</vt:lpstr>
      <vt:lpstr>Our Platform / Mobile App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holder</dc:title>
  <dc:creator>Robert Flinn</dc:creator>
  <cp:lastModifiedBy>Jamison, Kandy</cp:lastModifiedBy>
  <cp:revision>118</cp:revision>
  <dcterms:created xsi:type="dcterms:W3CDTF">2021-05-20T18:13:41Z</dcterms:created>
  <dcterms:modified xsi:type="dcterms:W3CDTF">2022-10-25T17:21:03Z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712cef-7f2e-4ff6-bc72-fc5d119f50a1_Enabled">
    <vt:lpwstr>true</vt:lpwstr>
  </property>
  <property fmtid="{D5CDD505-2E9C-101B-9397-08002B2CF9AE}" pid="3" name="MSIP_Label_0e712cef-7f2e-4ff6-bc72-fc5d119f50a1_SetDate">
    <vt:lpwstr>2021-05-10T14:44:00Z</vt:lpwstr>
  </property>
  <property fmtid="{D5CDD505-2E9C-101B-9397-08002B2CF9AE}" pid="4" name="MSIP_Label_0e712cef-7f2e-4ff6-bc72-fc5d119f50a1_Method">
    <vt:lpwstr>Standard</vt:lpwstr>
  </property>
  <property fmtid="{D5CDD505-2E9C-101B-9397-08002B2CF9AE}" pid="5" name="MSIP_Label_0e712cef-7f2e-4ff6-bc72-fc5d119f50a1_Name">
    <vt:lpwstr>Company Confidential</vt:lpwstr>
  </property>
  <property fmtid="{D5CDD505-2E9C-101B-9397-08002B2CF9AE}" pid="6" name="MSIP_Label_0e712cef-7f2e-4ff6-bc72-fc5d119f50a1_SiteId">
    <vt:lpwstr>7565b51c-5e87-48eb-bc80-252b20bc1ade</vt:lpwstr>
  </property>
  <property fmtid="{D5CDD505-2E9C-101B-9397-08002B2CF9AE}" pid="7" name="MSIP_Label_0e712cef-7f2e-4ff6-bc72-fc5d119f50a1_ActionId">
    <vt:lpwstr>52c41464-494e-425e-ba84-24612a612da3</vt:lpwstr>
  </property>
  <property fmtid="{D5CDD505-2E9C-101B-9397-08002B2CF9AE}" pid="8" name="MSIP_Label_0e712cef-7f2e-4ff6-bc72-fc5d119f50a1_ContentBits">
    <vt:lpwstr>0</vt:lpwstr>
  </property>
  <property fmtid="{D5CDD505-2E9C-101B-9397-08002B2CF9AE}" pid="9" name="ContentTypeId">
    <vt:lpwstr>0x010100FE544F58B052E04881A1028D12186672</vt:lpwstr>
  </property>
  <property fmtid="{D5CDD505-2E9C-101B-9397-08002B2CF9AE}" pid="10" name="MSIP_Label_38f1469a-2c2a-4aee-b92b-090d4c5468ff_Enabled">
    <vt:lpwstr>true</vt:lpwstr>
  </property>
  <property fmtid="{D5CDD505-2E9C-101B-9397-08002B2CF9AE}" pid="11" name="MSIP_Label_38f1469a-2c2a-4aee-b92b-090d4c5468ff_SetDate">
    <vt:lpwstr>2022-10-25T17:20:44Z</vt:lpwstr>
  </property>
  <property fmtid="{D5CDD505-2E9C-101B-9397-08002B2CF9AE}" pid="12" name="MSIP_Label_38f1469a-2c2a-4aee-b92b-090d4c5468ff_Method">
    <vt:lpwstr>Standard</vt:lpwstr>
  </property>
  <property fmtid="{D5CDD505-2E9C-101B-9397-08002B2CF9AE}" pid="13" name="MSIP_Label_38f1469a-2c2a-4aee-b92b-090d4c5468ff_Name">
    <vt:lpwstr>Confidential - Unmarked</vt:lpwstr>
  </property>
  <property fmtid="{D5CDD505-2E9C-101B-9397-08002B2CF9AE}" pid="14" name="MSIP_Label_38f1469a-2c2a-4aee-b92b-090d4c5468ff_SiteId">
    <vt:lpwstr>2a6e6092-73e4-4752-b1a5-477a17f5056d</vt:lpwstr>
  </property>
  <property fmtid="{D5CDD505-2E9C-101B-9397-08002B2CF9AE}" pid="15" name="MSIP_Label_38f1469a-2c2a-4aee-b92b-090d4c5468ff_ActionId">
    <vt:lpwstr>09bce985-17f4-4faa-9a75-bcdba4d1ea26</vt:lpwstr>
  </property>
  <property fmtid="{D5CDD505-2E9C-101B-9397-08002B2CF9AE}" pid="16" name="MSIP_Label_38f1469a-2c2a-4aee-b92b-090d4c5468ff_ContentBits">
    <vt:lpwstr>0</vt:lpwstr>
  </property>
</Properties>
</file>